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8" r:id="rId4"/>
    <p:sldId id="267" r:id="rId5"/>
    <p:sldId id="264" r:id="rId6"/>
    <p:sldId id="261" r:id="rId7"/>
    <p:sldId id="265" r:id="rId8"/>
    <p:sldId id="259" r:id="rId9"/>
    <p:sldId id="260" r:id="rId10"/>
    <p:sldId id="266" r:id="rId11"/>
    <p:sldId id="262" r:id="rId12"/>
    <p:sldId id="268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DDED-93D4-4D3D-ABAC-EE55B4F45D1A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74401-E84D-40C8-848F-85C252E864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2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74401-E84D-40C8-848F-85C252E864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22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95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7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80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7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98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0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49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66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06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50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D8AB-FB13-44C5-AB7D-C7F465C5FD3E}" type="datetimeFigureOut">
              <a:rPr lang="nl-NL" smtClean="0"/>
              <a:t>24-3-2021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E0B-53D8-49FE-BB9B-0B6BCB61DB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nl/url?sa=i&amp;rct=j&amp;q=&amp;esrc=s&amp;frm=1&amp;source=images&amp;cd=&amp;cad=rja&amp;uact=8&amp;ved=0CAcQjRw&amp;url=http://www2.malmberg.nl/biologievoorjou/leerjaar1/oefentoetsen/THV7_red.htm&amp;ei=vyBhVMikJ8TPaL-NgNAO&amp;psig=AFQjCNH6GBENIAH6RgQRBzvHhcyrJdKiaA&amp;ust=1415737726442912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nl/url?sa=i&amp;rct=j&amp;q=&amp;esrc=s&amp;frm=1&amp;source=images&amp;cd=&amp;cad=rja&amp;uact=8&amp;ved=0CAcQjRw&amp;url=http://blog.seniorennet.be/streptocar/archief.php?ID%3D95&amp;ei=pxxhVNPzIYKNaKKfgvAE&amp;psig=AFQjCNFOy8JvceeNrjyJko7MJip7MAQnaQ&amp;ust=1415736802118919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://blog.seniorennet.be/streptocar/archief.php?ID%3D95&amp;ei=aRxhVIjPF9bhavb_gLAL&amp;psig=AFQjCNFOy8JvceeNrjyJko7MJip7MAQnaQ&amp;ust=14157368021189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Vermeerderen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Generatief vermeerderen</a:t>
            </a:r>
          </a:p>
          <a:p>
            <a:r>
              <a:rPr lang="nl-NL" dirty="0"/>
              <a:t>Vegetatief vermeerderen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03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Marcotteren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631" y="1600200"/>
            <a:ext cx="386673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23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Enten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9715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Weefselkweek</a:t>
            </a:r>
            <a:br>
              <a:rPr lang="nl-NL" dirty="0"/>
            </a:br>
            <a:r>
              <a:rPr lang="nl-NL" dirty="0"/>
              <a:t>plantendelen op voedingsbodem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377281"/>
            <a:ext cx="4762500" cy="2971800"/>
          </a:xfrm>
        </p:spPr>
      </p:pic>
    </p:spTree>
    <p:extLst>
      <p:ext uri="{BB962C8B-B14F-4D97-AF65-F5344CB8AC3E}">
        <p14:creationId xmlns:p14="http://schemas.microsoft.com/office/powerpoint/2010/main" val="270842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nl-NL" dirty="0"/>
              <a:t>Vermeerderen van planten</a:t>
            </a:r>
            <a:br>
              <a:rPr lang="nl-NL" dirty="0"/>
            </a:br>
            <a:r>
              <a:rPr lang="nl-NL" dirty="0"/>
              <a:t>met een decoratieve waarde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024" y="3284984"/>
            <a:ext cx="5717951" cy="313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3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74638"/>
            <a:ext cx="4433540" cy="591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1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05231"/>
            <a:ext cx="3275195" cy="66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2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3634"/>
            <a:ext cx="3312368" cy="65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80338"/>
            <a:ext cx="4968552" cy="66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-10588"/>
            <a:ext cx="4536504" cy="68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0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94686"/>
            <a:ext cx="5256584" cy="66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Generatief vermeerderen=</a:t>
            </a:r>
            <a:br>
              <a:rPr lang="nl-NL" dirty="0"/>
            </a:br>
            <a:r>
              <a:rPr lang="nl-NL" dirty="0"/>
              <a:t>geslachtelijke vermeerdering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9725" y="1541462"/>
            <a:ext cx="4038600" cy="4525963"/>
          </a:xfrm>
        </p:spPr>
        <p:txBody>
          <a:bodyPr/>
          <a:lstStyle/>
          <a:p>
            <a:r>
              <a:rPr lang="nl-NL" dirty="0"/>
              <a:t>Vermeerdering d.m.v. zaad</a:t>
            </a:r>
          </a:p>
          <a:p>
            <a:r>
              <a:rPr lang="nl-NL" dirty="0"/>
              <a:t>Nodig: stuifmeel, </a:t>
            </a:r>
            <a:r>
              <a:rPr lang="nl-NL" dirty="0" err="1"/>
              <a:t>stamper,vruchtbeginsel</a:t>
            </a:r>
            <a:r>
              <a:rPr lang="nl-NL" dirty="0"/>
              <a:t>, eicel.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Snel</a:t>
            </a:r>
          </a:p>
          <a:p>
            <a:r>
              <a:rPr lang="nl-NL" dirty="0"/>
              <a:t>Goedkoop</a:t>
            </a:r>
          </a:p>
          <a:p>
            <a:r>
              <a:rPr lang="nl-NL" dirty="0"/>
              <a:t>Minder kans op ziektes</a:t>
            </a:r>
          </a:p>
          <a:p>
            <a:r>
              <a:rPr lang="nl-NL" dirty="0"/>
              <a:t>Niet zaadvast</a:t>
            </a:r>
          </a:p>
        </p:txBody>
      </p:sp>
      <p:sp>
        <p:nvSpPr>
          <p:cNvPr id="6" name="AutoShape 4" descr="data:image/jpeg;base64,/9j/4AAQSkZJRgABAQAAAQABAAD/2wCEAAkGBxQTEhQUExIWFhUXGRgYFxcYGRUYGBoXHRsZGBsWGxwZHCggGholHBoYITEhJSkrLi4uGCIzODMsNygtLisBCgoKBQUFDgUFDisZExkrKysrKysrKysrKysrKysrKysrKysrKysrKysrKysrKysrKysrKysrKysrKysrKysrK//AABEIAMYA/gMBIgACEQEDEQH/xAAcAAEAAgMBAQEAAAAAAAAAAAAABQYDBAcCAQj/xABHEAACAQIEAwUDCQMKBgMBAAABAgMAEQQSITEFQVEGEyJhcTKBkQcUI0JSYqGxwXKCkhYkM0NTc7LR4fCToqPC0/E0VIQV/8QAFAEBAAAAAAAAAAAAAAAAAAAAAP/EABQRAQAAAAAAAAAAAAAAAAAAAAD/2gAMAwEAAhEDEQA/AO40pSgUpSgUpSgUpSgUpSgUpSgV5kcKCWIAAuSdAANyTyFYMfjo4ULyMFUacySTsoA1ZjyA1NQa4aTG+OYGOEWMcBtdiNRJNbS99owSBubm2UM0nayG/gSWUfaRAFPmC5XMPMXHnW1wzj8UzmMZkktfu5BlYr9peTAc7E2uL2uKzJw9ABdb2661o8U7PJLlZGMbowdGX6rjUEeR2I2IJBBBoNrGcQcuYoEDMts7uSI0vqBpq721yi1hYki4vEvPxBVBaXCgk6DuJcpF9r/OCQbc/PapThmGIDKzZtbsxtd2OpJtsOVuQAHKs+KOc5Btu3p0oIfA9qrOsWLj7lm0WQG8LH7OYgFGPRhY6AEnSrNVdxUEUrvGyhwBZha4HUDTWoqWGfCAfN5XyWOSKQ96ptrls30iKBoMrWFxpawoLvSongfH48SMo8EygF4WtnW/P7yHkw0PrcCWoFKUoFKUoFKUoFKUoFKUoFKUoFKUoFKUoFKUoFKVBYrtRGGKQo+IYGzd1lyqehd2Cmx0IUkjmKCV4hjFhjaR75VFzYXJ5BQBqWJsAOZIqvYfGYyc3NsNGRfKqrJJ73N0v5BSB1NYJJpsQ6GaMJGhzrGrFruPZd2IF8utltYGxubC0/gl8AJ2PS2lBGHs+CRIXaWT+0dszAHQhbAKoI+yB+tSeBkCEITrbS4sfTzr4kwjkEWouCU6abgHqN7dD5Gs+Mw+dfvDUHz8qDaNYpev+7VTO2faJlw6KjZZCx7zUqRGqvrcbXcJYbtZgAQDVXhmCRrLDFiICbFJEkkdHJsR3gkiRQDtYX1PsNoKDpXEOKw4ZWaV8oLWAALM2gJsq3JtfU8udqg8J2kilDrBITK7ZbZSCo+0L6MddCLj4VA8N4/hu+kxXEJVRltHEhSTKALkuFym9yQdb2bNYmwNZeyEz4zHPjM8VgjxDuzc2ZkKy5WNxZI7XYC5tYb0F5wOEEa5VO3tNzJ6D/f41jbDh5NBcgWLclHJPM+XvPKvWLmIZYIt7eI/ZXr6/qRWXvAo7uLcb+XUk9aCG4zwmG6tM2xulr5la1iysDmQnUXB51rcN45LESXYzYYG2c6zRj7TWH0qDUE2zC1/FrazYfCga78yTqT8dhUbx2dQSNAQNSAL3Oy+Z8qCcjcEAgggi4I1BB2I8q9VQ+w/G8krYNwVUlzBfla5aLyFgWA5WYaAKKvlApSlApSlApSlApSlApSlApSlApSlApSlBWePzvPN80jYqiqGxDC4JDezECNrgEtbWxXkTUhhuHKqqAAqqAAANAo5VFdkG7wYidhrLPIw/YDZI/8ApqhqfZxbxGygFmJNgB5nkOd/Kg1/mwtcajr+h8vPlWaBMpNxodSPz/361X07e4PvO7Vny3C953b93mJygXAuLnmQBpvWftpx/wCZYckWzt4Yr8j9ZiOiLc+eg50EvjMOsimMtZlsyMLFlP1XHpt569a8cLxxcFWFpEOV1+9a4YfdYaj31yzsZw924hG2dmnjDy4klgTZlyrCebPcjNyBuNAiiujcYXu5I8Svs6Ry2+wT4Xt91vzoK5xXFR4Pinf4lgmHkiYI5W6LIcoFz1sJR6S261HcRxUckOIj4bh1w4kw7y4lzFkYxjvAiBNLF/ERt4XuLb1d+PR+FJPstb3H/wBfjVX7S4CbucRi8PNGve4YxYhJELE92HAeMg2DkErZgRqD1uGXhkscXD4skQaRu8GgXO2SRwbtzYtYXO+ao/heK/nkeJjw8kKJAyT51K55WtYdCcwW5teya2yi+x2VBkXDqdwZQb62YTTudL9BU7xE9/iosPukYzSa787edxYfvGgr38tfm8s2H+bTPijldmJVcyMubOouWIUaWC2BvqApIuHZXiUGIhzRNmOmcN7QJ1Fxc6HkQSDyJqF7e8PwjYdsRilcuCBCYiVn7wmyRxEbkmxsbjcnaqJhJ8XgpgWULiosnfIDdZkmIs4IABu5yPYWDlXH1rh26QG2m/8AvWsLQqoBa1l1ubb82PnTCYxJIklU+B0Dg/dIuD8KonGO0y4mfuIp1VbldxdiLggD7Vwd+QOmhoITjct5s8RAZHzoRe2YMCNuWmvUG21dV4XjhPDHKuzqGt0uNQfMHT3Vy7ieBMZAUk33zAX330q4fJtic2FZL6xSuvn4rTW/6mnlagtdKUoFKUoFKUoFKUoFKUoFKUoFKUoFKUoKR8nmLzRTR2sYpJIyP2HaM/DLWh8qPECZIMEr5BMGkmf7MEQLNceWrDqUtXmTEfMOKTKwtFiPpVPK7aOPM5wT+8OtSnbbsiMcscsThZlAjznMQ0JPiUgEa6kj3jS5NBRuwuHixOKXvi0cIN8PERZXdWO5OjMCviNvE4YXGXLU/wDLFhpb4ecW7mC5k1AylnTxdbaAE20571O8W7KIcFHh41OfDqO5a9nYgAsCy7FyL35NlbdRW52T4189wiyXvLGcr6Wu4AOo5B0Ia3LN1FBXOA9jg+BiluYcY2abvdQ4ZiSqvbXRSF6jXqQZ3slxf53FNBOAs8ZKTJpzuA4HIEhvK6m2ljWTjWLaJlmS5jFu8TqjG4cdGBJB/wDdV7iE4w3FcLiVb6LFqIX+yWOVUO3tEmLc7IfOgn8BP3uFkjY+OIlG5+ydD8Bb901F4/E/zHEodyoA5+34LeX+tZ1l7viM0ZNlnFvUsoIN/wBrMP3qrnaWYCGRdbM0Sn0EyH8rig2uxE4Qksb92+IZ/g7f91TfAJSkE+KfVpCbDqxO3kMxt6CqpjMX3bY5VsLz92LaaZIi3+FhVmiByYHD/a+kf93Lb1BOb4UHuOP51xNVYXiwMavaxscTKDY9DlT3g1n4nwyDiOIGaO6QXHeq8iMWP1AyEXUHxbnUA89YfszjGGEnmW/eYzEylDzy5sigegDW82qxcQxa4DB2Fs9rL96Q8/T9AKDT4xiEa2Bw7ZEjVQ+XZYwLZb+gtb/KuWPDHmmELA5JmKuo1MbEspGmojksoYc2J1vVhWFpT82DkZgJMXKLX8W0V+ttTy8XMBlOv2oSJJI1VQkTQiJLXGUrMrDU8wDm11331oJvF40S4fCzEWLoGI5gkAlfjce6pb5K5g6YojnKt/URqv5AVSsXxVBhYgpvYuQtmBAZmdQRysCNKufyPQt80kkb+slNvRVVf8WYe6gvlKUoFKUoFKUoFKUoFKUoFKUoFK0uJ8Uiw65pXtf2QLlmPRVGrH0qo8T7cteyKsY6taR7fshgo/ib0oL3SuRYrtZKd5Zidfrqg/6SL+vrWl/Kme5u81v76bT/AJ6Do/bfs0MdBlBCzIc0Tnk3ND0VrAHoQDraql2L7UtBI+GxWZWQ2ZWvmU2GvmDcHQ6g3F+epge18q2tPKOocpKp8/EM3wIr7xrFRY8fTKEnUeDEQg30NwrxMczJ5KWOptbWg6iXDAMpDA6ix0PmDXOsG7YPi2IgQ5RilzxgC4D2eRb628TLiF/h6VEdle18mFk7mfa50vdWANs6G2/kbHkQDtNfKHIrLhcdAb91INQbdJFB1+1Hk9JTQWwMsyC48Lghh5Ne/wADmHurmva1zHhCr3L4TEKy8tPGAR5Zv8Q8q6NhpwG8Nskid7GeuazW+F6pPypYWwk5CZY7+odAdOey0GftvicmJw8wJuVBt5qxIv8AEVp9rrEnXQuh9BmDD9K8dumJiw0hPIa87HI1vzqM4pMWgjGuY92vwUjf93/ZNB7xcgOKxYttPJf3ne3oKsp4hfFqut48MottZgmckDrrVSxKfzzGDf6e+n7ZH6VYEmvi+IE/UicegCOp2/ZFBsdhpAy4NNckMbMbbZiSxPTdl+BrF2244jzE3BSLQLe1zuR79B5VF9lsUyYUyjRSCAfLU/mwqAjAaVC/sZmdjvcKMxv5Eac9dKCfOLOGgXM15ZSWc2FyW1tblYHb161XnkMjeM2U7jfSvGMxJmkaSQ6cvLyr5gy87WSwQe052HIC1xcnktx5kaGgzYrEhiI0UtryFz5gW1JrpHZ/tNHhcPHAkEjZASzeFVLsS7kC5YAsxOoG+wqs8H4bp3eGjLaAO9gCx+8x09w26VL4bstOw8TRKSeoJ+BYUEsO3731wqW/vmJ+Hc/rWxB8oUJtnhkAPNbPb3aNb0F/Ko09jJCB9Io0+w9vS6sa1p+y0ia2WRQdSjC49Q1tfKgv3DOMQ4i/dSBiNWXVXW+2ZGsy+8Vv1zCThQADKGV123VlJ+yRYr7jUtwbte0TCPGezoFxFtjtaUDb9sC3W25C80r4puLjavtApSlApStDinEe6yqqGSR7hEBAvbdiT7Ki4ufMAAkgUG/UVx/jHcIAozyvfInLTd26ILi56sBuRXhjjDsYFvyKSPY/tCRc3wFY4uHormWaUvKRqdFQKPqop9lb+ZPUmgqsPBMTiCzye01szsRcjfKANlBOiDQeZuTvw9jMOfbZyeozAe/XT3VZjjoxoPyb9FNeWxwvpt+z/mRQQknYvBnYyL+81r71GYj5O1N+5xNvIgH/ADq3SYknp70/1rBLIQL92rdbXBPuNBzXi/ZnEQA54RIBoHTQ/wCXuNQ0EYuQjm43jawcHpY79a6+vGEGjrJHyswzL6GxP4WqJ4z2Uw+LBdCFkA0kiIJUi5GnqdtfdQcxxUCT6OMrjTvQBnFubX9oDofdasM3E5IYJcLiNQyh0bUq2Rg6sG/aUA/jyqd4rwqbDNlxChlOizoPCfJvsH1qLxMKlfm839G+oe18j7B1+6diL6jpQXLgvEGfhsLr7eGvYb6RsyZfQqFNePlCnWbCpLfwlc3LkUb8r1TezHHfm7CGQizajTQ3C5h5ahvx5itvFcQU4GeEvcwu6rr9QrdfXlrQeu1OJBwEV9Sgivfzgz/5VGR4q4h10EtvUEM35N8a0eOuzYM6m2WL8IGUH4D8Ky4YgrDb/wCxDuSBroRp5A0E7iiDj8SOs43v/aPW3BiPpOKSHXw4i3mAWGX9KjMY9uJyrf8Arr+Wk0n+lYMBjP5vjGtq9v8AmeRj/hoPGH4gy8PjQGwIY+oY5h+QqIkkZQLn6pU9bEq/5g+7SswscJhep8P8LFT+AqK4li7MQeh+BYuPwY0GyZGmcQxmw1LvyVRqWP4AeZFTi4tEUQwRlwNlXTMbi7SMNdzqBv1G1aXZ3hjy/QQixazTvp4QL2TflYn1zHYaWhe0eGwC91gkWabnM2qBh9kaZ7bZjYdNDag9YXsPxLEKCzpAulgdAB0Cjl8Kk4vkpm541b9Qran+LnVdl4tjcR4psdkB+qpIHpaO34k16XCg2Ax8mbqGPw1Jt6UFzw/ZPiGHH0WLV9PZIKfDe/xFZjxzFQkDFQAj7Qvv1DjVfxqtYebHxaQ45mtyks353Aqb4b29dLR8Sw+UHQTIpKe9dfiPhQWLCTxT+ybNvkIAe3UAaOvmNR6mobtDgmQ58t49L8yvmCN1/EVJ8S4OrIJsO2ZTZgVOa3MMhG/4n8q0uH8fJLRym5F8wbe29weemvx6UGnwDtB80dY5CPmr6o1xaLzGtu52v9jfa+XogNcq4pg1iYKDmglu0TbhWOuTTQK2gqydg+Ktb5tIb5ReInfILBoib6lLgg81YDUqxoLlSlKD4TVdXiCS4gTR3aOON4w+yOZHjYlTzVRGPENDm0J1p2qxBYphx7DgvMbEkxggd2P2zofuhhz0icf2njg8Mah3HU+FT/v3+mwCw5pH1zED4D3AamoXH8cw0NwWDsPvW/wA6e+q9PjMTi1JdwiC972WO3P1I9ajJ8dho1IhQTuDbvH1j0vsDYfn60Fg/lWzE9zDtoSqLb+I3/SvsPa3LoxsQNbsSR8LAa/nVHxXEJZjleY7ewuVRr91bct6wR4VRuknqUkt8bWNB0I9sltow9RnPlrrpXgdtwNTKANNCo5+tzXP2aNdAVHqbfnrevWGxQBCxoH80Vn911vb0oOl4bt3A/t2PW61sxLhJtYJhE410I9dr3A9LVzOWMv7WGk6X7qUH3eG96xtgQD7WVuQk8Bv5Ztb/wClB1iXEyxoVxUQnjt7ahTceYNh8bepqkdpuAoIu+wjmTDg6qLl4Gv/ABAajwnb0208H2ixOGYK5LJyDFmU+h3Bt0Nbr8WGbvsMArkWeJtVkXmhtoVIOh3B+DBQ8bw/v86qSMTfvYjyZs8jtHr1zgg/a051EcP4gXMob+siIPlIl+XLS/n8Kl+NSxCbPEXEb6hT7UbaBkPO6tG2voagOOaSiZdM98+1s1vE3vBv6k0E9j8Qf/57DqqW3+qjrf4XpwjEgvADfWeBrDXqTzFRHE8RfCW2F7W62LKD+ZqZ7C4JpsVhgOsbne+hFjpoPZegmO0yhcZ3h5zzBwbbCa42HRzVeM+TBseoQHqbiQf91Xz5ReHlZZyNxIkgudArjKbc7953XxNcsxb3givrmIBHWxII/Sgk8PibxYUdDKdx9th8N604ZCHMrDN3ara+xksEUegYZrdFtWthp9IltskgF+rMbfjXvFY3ukQgDNmZwPQ2Rvccx9TQTEvFu5g+bRtYnxYh76sx/q775VFr9TvoNc3CeATTjMW7lDtmuHbobDU/h5Vl7Cdm84XEzi4JvEh/CRrjXXYe/mK6KYwq7abk/mTQUxuxK2t85kvp4spNvKxe1vxrVxPZTEx2yuJF8tGG+4IPlsSfKrvHKGsUVpOpjR5NPWNTr6V6kYJYtmj83V4/jnA/Gg56uKxeHALpKi3ABKtlvyF9tdNL86nuHdr1cd3PGMp0Nxp7wdvUa1cMKxblmRtDazArqOuo30rnXbLgXzWQsg+hcsU55bboT+I+6PukkLLw3GzYF+8wz5sOTcxH2dxe32fXy9alOIYmLFfTQ6SDULoCeZSw311B6/tVzbhHHWiIBuU3Km/4VZsOQR3sT3U2NhcWO9xagleGYxZFbCufBJ/QsfqSa6a8ibfGsOHxckTh7Ey4dw9tywFw433ZC6/vVHSqWzW9onMh+9vcdNa947iJklSbYyIElFxpIul/Q6fxUHcMNOsiK6G6uoZSNipFwfgay1W/k9mzYJF0+jaSMAfVRXPdr7oylWSgpXygSPE0cgByupiYjkQSwBPK4Lfw1T+9jRBI93ZvqKQLebN9QeYu3S2tdhxECupV1DKd1YAg89QagD2HwZJvG1j9XvJctuls21ByjiOKklspbMPqRLotuoXYgc2Og30rc4ZwJ5h7LP0EN2T0LrpfQaXAHmNa6pw7sngoCWjw0YYm5YjO1+t3uamqDmmE7KYnLaOBIhbZ2RNb6n6IOfPWs47K44bLhvXvpdfjh66JSg59/JzGAaxQk35TEgemaMV6k4ZiV1+au3krQkfi4/Kr/Sg5vIrr7cMqdSY3t7yoIrXilSUWVlcDexVrb766bV1CtLHcJgm/pYY3PIsqkj0JFxQcxxHBI8to7x+Q1Q8/YPhHPVbHzFVPiOElwzXceAmyyqdLnSzA2KsTy1HQnauqcU4PCsndRYnupbZlimLOjAn6pY5hrp4WIH2TUZiYd4Zo8rFSDG1mDLsSp2dPMbXANjQcl4+VZo5VABNw+vtbeO52Ng17frUYUzqY+TC6m/4f75E1I9qMC2GldG8UZ8cZ1uVF7i/2gudT1GvOq6kxUst/EpzLbrzH50GbGznucpOxXfQi4/Q5q678kfBO7CyvvdUUEdLFjfqPCvqrVzjhWA+czxoAbG0pAG41098l9v7Wv0BwDA5TGovlTMAftZQLk36uxa/lQaXbrBgjvshK5Cslt+7NgbdCpsw8xX5741h3gIgcgtG7MG+qytYqR5c7fZZa/VPEY7x5rXy206g6Eelia4J8p3ASsjFQSYWy33YwufDcDU5Wa3o46UFI4YpMoAscq/lmc6+gNSCYD51j0hsciAK+58Mft+dy1xfzrX7PNbvZDyBt02zEHT7AkHvqxfJlEWaeWxaR2SJLWBZjcsL+bFddgNToKDoeDgd2WOJMzm1lHhCgcybeBB1t5AE2BuPCezEOVXmK4ltCCbGJbbZEuRofrG7efKq7w3BpNL8yBzJ7eJIBHfBNCP7nPaMJzXOTe4J6IigAACwGgA0AHSg+gUIr7Sgh8Z2chclkBic38cRy3J5svsP+8pqv8Y7PsVZJ4xNEfrxg5lPJig8QI6oWOp0Aq8UoPzn2g7FSRqZYD84g1s6WJAF/aVdrbXGmmuXaojs7xYwMOcZ3HL1Ffo7iPBQxMkTd1Md2Aur22EqXGcedww5MK552o7HJiGIKjD4vVrrqk1uYNvFpvazrpcEWuEBjpAArL7LWKnzP/v8AGoqRryGw8Mg0Hnz/ABH5Vq4d3UyYWZSrpe1+Q8uq21BGlfDJdQT7SkH4aEfG3xoOrfJJxLOmIjJOZWR7Gw0K92be+K/7wroNcB7J8b+Z49ZDpGwtJr/VtbM3TRgrfu25136gUpSgUpSgUpSgUpSgUpSgiu0PBVxMeU2Di5je18pIsQR9ZDsynceYBHPcPjGAEU8bNEr2KKSZMPKpKloW3Nj9T2WU6DxZG6vVL7UYVYcSsuuScZXHLvEHtW5sYxf/APOo50FA+UTh3eYdmQhnhAmRgLrLAQfEvkQLkcmjI2sTyvHaFJVBtYX87efmpFd2eI5u6KDNmdo1AFnf2poFvus0YMqi/tRkk61xzj/BxBMYb3ikGfDtrYoSSmUn1y+tveFr+SjCK07yN7Kag6HwgPKfTUJ8Pj3Th6HNENgIrsN/ExX47NXAvkvxVhNGTraSPpcWL68wbAjXau9YTGrdSOeHDj0G+3rQScyeEjyP5VzXtTh0nnjQm3fYaRDYC58Bvy3uqkHy5VecbjXRWZEUizElnZbZVGwCNf8ACuZ4vi9phIQv82wzMfGQAO7O5MWjFnUW60HJZmMGFVPryjYa2zFTz+4B75GrrPYHghw+HjBGWQeC43WWRc80l+TRxHIDtme1UTsnwuOaUYgZpO7ZY0Dto0psF+pqblbebCurq7wxOcsdow0OYSN7WcmeQfRaZpB7u40oJL5OMKP5zPlAzMsS22yIubT96Rh+75VdarfZbCzwYWJFhi1Bc5pXDZnJc3Hc6G7W91Sve4j+xh/4z/8AhoN+laHe4j+xh/4z/wDhp3uI/sYf+M//AIaDfpUFxlsSUUqMhDklYiZM65H8LMUDR+LKQyq2oFxYmpfBljGhYENlXMGylgbC4JTwk33tp0oM1avEMAkyFJBcbgjRlYbMpGqsOorapQcb+VDgjIomYXlhH9ILDvoL6k22eMm7LoMrsR0WhR4nU+49d9D+h91fpHjnCkxMLwvswIBsDYkEXtzFiQRzBIOhr868S7PT4WQwzLZlJswuQybZwTyIPxNt6DK0gKRk2JsytbTQWO/pXfuyOKMuBwsje00MZN+uUXrgnA8CZJIo7XPeILC4LKzKrC42ut9eW9fo7DwqiqiKFVQFVQLAAaAAchagyUpSgUpSgUpSgUpSgUpSgVE9p+HmbDuqD6RbSR/3ieID0a2U+TGpalBQFQS4aOSNiHTIVYjYXLQuRfYf0ZG+4NQfazs3FjYTYd2WcmIk6QYo2z4diBpHISCrcy+n1AbDx2BsFMJUAMEjNcHRVaQ3eJjyR28SsdA+n1lFfZYwbyRZWRgUkVhmV11+hmQDXdrNra5IuCVIcR4biXweLMWJXunHhlzaA9JL+mlwbEMxF67NwfiKkRp7LBJY/wB0rdbcvasOf41G8f4Ph8SgWeI2UeHvDIGiF9cmKRHBj6JKoPW1rCE7N9nmjkMa4hnRFBjNo2MfIKXQkuNL5SEIFraC1BdO2XFO6w+4ucy21v4iTy+6rfEVxvtlxQxYYQC/f4nJJL92JfEiD9prOeionWugdrMLikhzqFllNhBGbWJuCWF7ZjbULa5/A1DgHY+YYgT48scQ30ixMrM97/0jA2DAH6o8IsMzKNaCx9g+EdxDEdpIx4b2t85kUszkcxDGxYg88ltbVbcVgQ8sWCFypC94DY2iWxYNcb5bKT9qc17w0K4aISyWFlPdqToB7bMTYC2bxu9hmYDkqipXsZw9wrYiW/eTbZgQwjuWBIOqsxJYjcDKp1WgstKUoFKUoFKUoFKUoFa2OwEUy5ZY1cdGANj1HQ+YrZpQQ/Cey+Ewz54YAr7ZiXdgOilySo8hapilKBSlKBSlKBSlKBSlKBSlKBSlKDxNErqVZQykWKkAgg7gg7iq3/JZomzYWbKP7OTMwA6K6kMB+1m+FWelBXBw/Gm4MkSD7QLyG3PQqn+KtXiXAu5jMzTSSMrKzBhGFK5gHAAUEaXI1JuBvsbbUX2n/wDiT/3bflQVvt0h+bqRugJBuL3F7b76gb9BW1hcHi8MO6VHmQEhHV4i2S5KiTv2DZlFgSC17ZtCbVi7egDD+me23tZWI9NqudBWcF2feSQTYsg21WJTmGhuDIxAzW0IUAKDqc2hFmpSgUpSgUpSgUpSgUpSgUpSgUpSgUpSgUpSgUpSgUpSgUpSgUpSgUpSgVFdqv8A4eI/u3/KpWontW1sHP8AsEfHSgh+1SlsGx8n+GV/0q2iqt2jl/mEhFj4ZAbDTZtfL1q1CgUpSgUpSgUpSgUpSgUpSgUpSgUpSgUpSgUpSgUpSgUpSgUpSgUpSgUpSgVq8RwYmQxsSASt7Wvowa2vpalKDxiOGxvE0JByMGUgEg2a97H3mtwClKD7SlKBSlKBSlKBSlKBSlKBSlKBSl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590676"/>
            <a:ext cx="409575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13" y="3465514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3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24642-AB71-460A-BB82-57CD956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084382-E351-409B-8E9E-FF221A7BD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9047"/>
            <a:ext cx="4104456" cy="454484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967F09-1621-455A-94E6-601DEA38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15" y="3573016"/>
            <a:ext cx="4107227" cy="311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9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8308D-638B-4AEC-804D-DF3FA1F1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5E93AD-B341-4532-981D-AB24E7D9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2896"/>
            <a:ext cx="7931224" cy="3633267"/>
          </a:xfrm>
        </p:spPr>
        <p:txBody>
          <a:bodyPr/>
          <a:lstStyle/>
          <a:p>
            <a:r>
              <a:rPr lang="nl-NL" dirty="0"/>
              <a:t>Ga minimaal 3 planten vermeerderen. Kies zelf voor generatief of vegetatief.</a:t>
            </a:r>
          </a:p>
          <a:p>
            <a:r>
              <a:rPr lang="nl-NL" dirty="0"/>
              <a:t>Verwerk het op een decoratieve manier uit.</a:t>
            </a:r>
          </a:p>
          <a:p>
            <a:r>
              <a:rPr lang="nl-NL" dirty="0"/>
              <a:t>Maak foto’s en lever dit in.</a:t>
            </a:r>
          </a:p>
        </p:txBody>
      </p:sp>
    </p:spTree>
    <p:extLst>
      <p:ext uri="{BB962C8B-B14F-4D97-AF65-F5344CB8AC3E}">
        <p14:creationId xmlns:p14="http://schemas.microsoft.com/office/powerpoint/2010/main" val="13243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Zaaien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36608" cy="4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Vegetatief vermeerderen</a:t>
            </a:r>
            <a:br>
              <a:rPr lang="nl-NL" dirty="0"/>
            </a:br>
            <a:r>
              <a:rPr lang="nl-NL" dirty="0"/>
              <a:t>(ongeslachtelijke vermeerdering)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Stekken</a:t>
            </a:r>
          </a:p>
          <a:p>
            <a:r>
              <a:rPr lang="nl-NL" dirty="0"/>
              <a:t>Uitlopers</a:t>
            </a:r>
          </a:p>
          <a:p>
            <a:r>
              <a:rPr lang="nl-NL" dirty="0"/>
              <a:t>Scheuren</a:t>
            </a:r>
          </a:p>
          <a:p>
            <a:r>
              <a:rPr lang="nl-NL" dirty="0"/>
              <a:t>Marcotteren</a:t>
            </a:r>
          </a:p>
          <a:p>
            <a:r>
              <a:rPr lang="nl-NL" dirty="0"/>
              <a:t>Enten</a:t>
            </a:r>
          </a:p>
          <a:p>
            <a:r>
              <a:rPr lang="nl-NL" dirty="0"/>
              <a:t>Weefselkweek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Moerplant</a:t>
            </a:r>
          </a:p>
          <a:p>
            <a:r>
              <a:rPr lang="nl-NL" dirty="0"/>
              <a:t>Méér kans op ziektes</a:t>
            </a:r>
          </a:p>
          <a:p>
            <a:r>
              <a:rPr lang="nl-NL" dirty="0"/>
              <a:t>Neemt veel plaats in.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24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Kopstek</a:t>
            </a:r>
            <a:r>
              <a:rPr lang="nl-NL" dirty="0"/>
              <a:t> </a:t>
            </a:r>
          </a:p>
          <a:p>
            <a:r>
              <a:rPr lang="nl-NL" dirty="0"/>
              <a:t>Tussenstek</a:t>
            </a:r>
          </a:p>
          <a:p>
            <a:r>
              <a:rPr lang="nl-NL" dirty="0"/>
              <a:t>Scheutstek</a:t>
            </a:r>
          </a:p>
          <a:p>
            <a:r>
              <a:rPr lang="nl-NL" dirty="0"/>
              <a:t>Stengelstek</a:t>
            </a:r>
          </a:p>
          <a:p>
            <a:r>
              <a:rPr lang="nl-NL" dirty="0"/>
              <a:t>Bladstek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32557"/>
            <a:ext cx="2888285" cy="22259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600200"/>
            <a:ext cx="2615952" cy="196196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831934"/>
            <a:ext cx="3035171" cy="20244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734886"/>
            <a:ext cx="1964630" cy="20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9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Stekken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2" y="4021922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10" y="1268761"/>
            <a:ext cx="4229248" cy="39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565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6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Bladstek: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84" y="1700808"/>
            <a:ext cx="21240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xQSEhUUExQVFhUXGRgbGBcYGBUYFxobGBgXGBgXGBcYHCggGBwlGxoVITEhJSkrLi4uFx8zODMsNygtLiwBCgoKDg0OGxAQGywkHyYsLCwsLywsLCwsLCwsLCwsLCwsLCwsLCwsLDQsLCwsLCwsLCwsLCwsLCwsLCwsLCwsLP/AABEIAL8BAAMBIgACEQEDEQH/xAAcAAACAwEBAQEAAAAAAAAAAAAFBgMEBwIBAAj/xAA3EAABAgQEAwYGAgICAwEAAAABAhEAAwQhBRIxQSJRYQYHE3GBsRQykaHB0eHwQvEjUjNiciT/xAAaAQACAwEBAAAAAAAAAAAAAAAEBQABAwIG/8QALBEAAgICAwABAwIFBQAAAAAAAAECEQMEEiExQRMiUTJhIzNxgaEFQrHR8P/aAAwDAQACEQMRAD8Az6qSfDdQzDYk9IFpkjTIbfUvFWVVKIZSrAv9Ys0+JM4UH1uNYpsvpjn3X0AFQtahcJFuTn+Ia+9qiWQiag5mGh5NdoAd3ZBSuYEsSQH5tDf2+QqZRGZL1Qym8j+oH58ptL4BFL+M+zBCsrvpfaC2EKUvPkD5RcxTCStRUrhBYt+oZ5VOkSyZCmSQy/3G4Yl2Dp1fwZblTMSIG005LsQHG5iVdKZZBdze3TaB+I5OHLr/AJCLRG2cVk3PMJNvaLi5YZgRYXikhAU0XsVmSwkBAL7xCiKswdUpAWqz6R5hUxLgKFnvEdZiU2aGWpwzekQylC3KKJ18BHGZqeAJDBi0VaGYyxljuVJBd9OUeUpIUEhuIsHi0VLs1DAK4NL5n3h6koTODKF21hB7PUfCNHTofeHeQCg7uQCOXWFMnxm78E+SNSPZkhUhdvlOhj2rxgoFi6uUE5aPEtMO/wBIq0tPLlqIUHMcydfpdJ/4MRU7RzFrpZudNmJQ43jITVmwydCI/Tq/DWgpUAx2MYR2uwwUs9WUhlhRHN309oZa1fTqxlpyuNAOklOkg7g22iirOkBJAsYroqS4d2i6aoK4mu2nON7DDyWC5LMraLspF3KbNceVoip1JI0JPXaOzPSkF7k3BiWdUWJMpISQbBoiRigkrlAIzBCsxfU9PePqSejKHDnM/XSKOI1AznKlm0eIyXQ1SMWTMUtQSWIudSx0+8c4cglRAT8ps/LWIMCnDwQQwUQxHPkfvBBOKLKsyUNlZKm3DM7eUY5FcTjNFyiNEqiUQh1gZr22gtSSUhh4irbQs4dJmEAOxFgDrBrDsLUtV13gCVcukJp0n6H6XKshAKral9YznvE7NppJgVKU6Zl2VsddY0apoVyg0riChY+7wg95Emf4aAtJAB+bzgzWuLaaN9RvnRliilv/AG+zRGl9ni1VU6UgMb7xDJnkaG8EDM1Pu9J8EJNt4eUoMyWuUP8AJBHq0JHY1zLABuYcMHJC+bsG/MAY51sNC5OsrMl7VYalCklL6hKti/QchHGFVyZSDLeyrmHPtJLly/H8ZacykqKQ1w2kZnQ1CS+axYM/ODF2NH0E8VWEKStiM4a+hZoBVSQSq28Mc2WJ6UeI4SgW+sc4jSJBStA4TY8nEdL9yNX2AqVIUwbTeIpIdbG99YtKKXIFn+kVFUpSHeLOCxWyQHILNEdHRFdkgqOrCK4lk3MMeFVZpwlUts6nd9GG0QiRxS0RURL0WTZxAzEMPXKm5Vhi/wDTDnOxZFRKCyChSAHUOcK1VOE2al1kjR/PQxSdnUkkjReyJzIbQjX0h2oJ6SlJJdyGPIQh9lqKYkEC6zqOUOlDTlCQCGTCnOuGRt/IryxSfYVFWArRz0iSpkTFDxEpGZtInpAEgMHJghSlROlo4S5OmwWKTdCwjBKiZcqAEZZ2wdc9TgnK6R57x+hkljGGd4ValFZOlqQUlwUnbzhjrYoQTr0YakFGQizqBj8rvpE8gBMvKqW4UddxHU5agcwPUH3tHpqllJChZW8FWHUjmYQlCToSTFenlrJGhB56NEkukDDMonl0845zlIULEAepflEZR0EpK0hIAvkLeesTT8EdfETuCRfTQxxhUjKpBP8AkD7QYBOZUw2A1HmBERaVgWTQlLB9DqNxDDQ0s0IUoCzgk/VvtFIqQGVLIyliPyIIYdiKlkJdhuIEyScZW/ALLkyQk68D+FTUq4phObS3vDHh8klQyKBIbWAsrCkZc2YjaD2DUCHcrILQNG3LsXSlbstpryk3LtsIW+8nGs1MmSUtmLudQx/ohmwaWyxYO7feF3vepSyCGWA7pHzDr5QVrdyuzfUjc7MHzne8X8Fk5pjkOBciKZOYiDODyCHItb1gkaoc+z0+wyWY+sOlBPKVBfJ4QuzasoUp9TbyEOtEuwB01/cKMj4ZXJfkVZXWR0J3ejJaqzG/iJBHRIb9xnZICmZgDG1d7uG56WnqED/xEhR3yslkxksme5uACOY6w3GkO0mFaOeooCbMVN1j2omKlhUo3T++UDRViWsKPyglovSJ/iKzDfQHQRKR3bB6UFRZokqJRDDLeJVZs7gM+sW6RMtCjnWSS4tsdov4KSPjhafDfNlVct5RVrJZMsAgsA7ga+sdTnRMIS6gfUX1ielxaoCBKKAUK0URtyEU2zrouYJX0/wqkL+Y7e8CzhBQoTAhXhOzwe7vcIRNE2aoAscoHJ9YeKOWCmZJUHTkNttLQJl2vp5FGrA82zxfFIrYFNypB3YD0h0okeJIygElOhhMpAyQegYQ04NXMMu5HvC9zuffjF0227CtBO26QV8YJS7uBrCd8QUG9iI8pcTmFfC/kN44x7Sg6a/7OYT4hfF+1EmShMxMxKkqfeMW7T4p488rmEOSx/iC3eDhUxM5RRLUJZu+zs5PTeENKihTpBU3PnDuEaVr5G2CEUrRdBSGYixtHi2TqXBu3KKnxSLZh9PaLdQUqPFYNYdOsam5zUmWhTozBhxPECapGXTiLgD2i3UU4DZXU7A76xEKeWCxDLB3il0WSyAUMpQJfVvvBNFT4sooZuF0nnkPEk+YgKqoWkgJugv5+sXJU1IRxHQaDUHd4haYGr64lSbBIHL3hg7L14JOYC/tC7ixSpinl94M9laFPzG8YbH8toF2acHY/JrkDKkXSRvs4Ywfpq0CQ4ZzYwFw6SleVGS8HK2SEhKEy9NevKAI2otoUSaJaGpzHKkG7XgJ28VNpyJjBQXwvyI5wzUClMGQzQp97S5kuWgm6SS/Ikf7jXUVzCdKbWToyFPGpwAkfqJ6qsVwjkwtFWfLIFgeEsfPeJqKYEAKVcnQfmGA2GjC6hmSrdrjb+SYdMEmFSEvreMqwklySTrGkdnZzJSTreF+5BcHXoFtRXHr0b62R41DUINwlPiAf/IuB9oxXFqmVNJGiwwDb83jfuyKHKnuCGI83j89drqDwqyagWCVkP6wVgd44s21pN4wVPlq01A0i9R05QnMo6NboYhXT5WOZ7XjyRIUVMC4U0bG5ZXi97JeLeDUInqUskghyeUCl0wcKHO8FsLXlIzHKhwFeRiFhGkxAZgky3SXAP8AfSLNdPUVoTkCEjT6D9RXq1JK80oug/J/6nRj52MUp1QvRbu5Y7Pyin50dWaXhc6QooRSBKcwGf8AbQaqsM8GTNmKUPlPtGRUWIqp1JnuxdmG6RraD+M9rTPlhIVZVmgHLhm8ifqAcuF8kl4FaSrRZJUCQB+ng3RKKADq8ZfhivDmhy5JCR9Y06huIC28axSVA2xiUJdBpTTUkmx2ifCpJDZQw5xSkTEg+ekW5dUQwKSE7mBlJcuXyDNF7H8L8anmJTclJYdekfn/ABijVJUZarKs4H0j9CScWSAOUZn3tUqEKlzgAM5t9s0O9PNCa4L30P1ci/SZuEy5fzJc3bpHQ4xdLkbxYMzPowUDodxF+TX0/wAMpDtN4mPrBVh9FKhrES0qSSOnPTaIzOzBbstdmJ1GsCplFn0UH5RPRUakoUp9bRZQXlyUywwbPYtzfkYjk0ikrUlYGVQtz199IilgpMrLddiTtbWCM6VMSsTAcyXZ9rh4h0Ks9ATNKdnhr7OEAHm+nQ/zAiVSp8ZlBzofO9xDlgOGksEJDwPnlFKmBbOSMVTGDBitJzqSQkhgYZqWSbElyS/ppAyoUpYQNAA3rBmnlFgsnbL/ADADaT4/ApkFJUopB66vGRdu8dXMnqkLIyJLp89C/pGgdscUEqkmETMq2YfiMKkf/oX4k08SixPU7tDHBFJXQw0sf+4+qEkguq5clucCxLbUaaQVqaJQWE6JVqfxAzEirM56NGoxaLlPKOUjcXMaDgMzPKQRaM2E0hNj8wLw/wDZhJTKSk6bQHuq8bBNv+X0aN2Tqsk0J5sPvGfd7GDJl1xY/wDlBmEctBDbhCiJiWjjvsQjwqZZHEoqD7kMLfeOdCd46/DOdOVqjH6iWwuMwAs0Q0FQywSlyDp+4tkFAAQQ3XaBImKTMtq+vODg3wLVU4TM6gAkEu0D6pbDiePZiy7ERzWKJLEWNosjdnNHPyuzsdvzF0VBzgqV8zfq8ByMoLR5InsoE36GKoiYaxleZYGiUghI6c/WKeF0aphSJQUVBW0RipUtrOWt1jWezmDilkIAA8RQzKPU7QPsZ1hhyMc+b6asT6zDp0paZsyVlQCL9dY0DDZmYAjSLmKyHw+Z4gcqLgHZrCKfZ+X/AMSUgcWhhXt5HnjGSXYDkyc4qT9DdFKBdROgtBaiqnTlId4DUpY3i+agBmswgbHk4+MHk2G0UctTKytGbd8kxSTLSZbo/wAVbPvD7JqlMCbjaFvvTmpXSpzgAkqA5hwGIhvqZISnSVMI1pLkYpWFwDoreK5p0E2sqx6HnFlNIDLAK3UPtEQlCWbl7WEHjQ6XTMbHlflEU08JKS99HiepxHIGCbEMTtf9RS+HC1gA67CIyBbAJqQQtd0ggKfRndvXSC9VjCZviyUpypJeX0ML0ikLqSHyp4m5kbR7UImeI5SUtlJ6coqjpProsCWQrOrUDi6EGxHOHLsvWZ76AnX1vCqpd7i+Yg8uY9C8N+C0wyDZmPpAudL1gWeMW7kN9AlKlAEFlOQPeDNbR5kpKCwGxgTh9eJMhc1aflFuvUQo9oO8yTOkKlygoKIsRYgj+mMseJSXnQFHX5Vx/uZ/2wxacuomJUssksADa0U5KioBmB/bNFHEy8wqJcq4j66x6rhAvB42jHiqG+bMC5nhk2LX5OS31eA1VTqJ8MgB1EP0FnhunUQEpMzKyidedg30/MDcVQwGUByeI8tH945RswFKw02DuGJfoNYbcHnBASh7tC7V4oJacgDqIYeR1gpgxBUFHVoH2UnB2CbEY8WPuCrIWkq2/oi13xywuipydMxJ9UhoF4XWBagR0tBfvUp82FyzrlUD6MYx0/tTj+4NqdSoxyolKTLCQAQpilW7aNA+nkLe9mglKnFSWBAIDMRyiNKJhGVOh1J2hihi0VRIIIBN33iEL8ScEqLJJ1gtJpM0s5i5A+7tHM2nQRLsymFupiEouJwxCk5MrDnzFjFST2fQuqRLcJSQSRuQk3A6x1VVq8/hKUNgFcraxQqavPOCkEuDYj7mOS3Q6V+GJplJBQkKQOFmZQIv+4asJm/ELSlJ2B9GjP8AGawzFJlkqKghN7uSX0ho7va8qzzSyWZIG4YXgTZxLJC38A23CMo2MfbyvTLkZfIejiB+GJyAEqip2knComCXqHvBqjpQA2oYAQsacYpfItk1GNMLpZbKAZx94ISKVIPNgPqYjn0xTKQ17/iPZM5TMEmMJpRn376ZNsN08sFIDRg3ePiU6dUqlKshJYfVwY2NOIKSxVw+e0YR2wxbxqmYwYgn/Yh1pyjNN/gP1KfdFD4dAAJNzyjqZIdNtRoTFaXIAuo6DTz1j1FaNCbW+m8GWMAaqWScqi+/1i5SoEs5kl2+0fCUy1KF0iw6vyiHxAkkAWaIUXVz8he5KgCG89PsRFiuxfO5QMtiFA7jb6QJk1Wg8/S0XaqhVdQ5Oofn3+kWSwt2eH/GtarlJAPJh/Bh2wWvCiEqDOw8xGX4dWKBUgApzWU1w2kOFOpalAO5H43gLamoqvyYbE1x4scu0coLUmXcIa4G/wDfzCB2g7ALH/JS8SGJbcdIPz6xYYlRcaGLlHjBSPm1P+4FhuSi7Xn4AI5pQ7XhlVN2eqZ0szUyllIe7XtyG8D59OtByrSpJ5EER+i8GrDMl5UZRl0HOFfvFpBOpvEEsBctYNhzsX6Qwx54TpfnwJx7SlKmjP5GMTDLSAXUBodm3ERhUycRMZkkhKh6ZnEQ0ssKSp7KHsYNzFJ+HSUqyqM1WnJKE/kxqw9dndNJkyFzFHjUQAgna1263i8pOVWgBYadYVq4lQQX/wAX/MWKHEipQDubExjmgpwaZxmipRaY9dlZH/M2xb0EPHeLLBw5iWKSloS+xczPNUsAgADyfl+fWD/fTiCpVHKCRdar+gH7jjHSpIExqp1/QyeVLUxUMrpL+cdfGFRb5VEh+XKIcGrkJSrMCpRBtt5xbp0JQTcFnIOruNIKsPQEqqoy5i0l2JIDRcRlmAZdgznnFxGGI4VrU4BB83OkQUNPnnGWHAUR9zpEKKU7DlIRmVxvrzYR0kBJSo8O32ibEZakLyBRISVMdmA0P3it8anKyg5sxiFFqtq0zci5YIWlID7Ol7RUl1Kkl5aiCpVwC2ou8XjNEoZUgbqY8x+wYoCm8RfALkp02eK6OZVXY89kpSl/8qi5MP1BRqmEgb6QJ7M4TlQlIEPuESAhLEMqEk39TLXiEkryz/YrS0qSQld2Ai5JmpTeLEuS3zB48xEoRKWthZJ9o1w4J3a/tfptHC14Zp3rY1MkEJlsUrSL+ev4jH5lLMUom5e7+cOeP4x8aSQHZwBC2mrBWoEFIBt7e8NIR4r/AJGWLGoxKE2Y5IAdgXESSl/KFJGtj6aR3JLLfzHpFbEnSwGhuI7NCYTilWUkAKH05RRmEgufrzjmRJJuq4/UdSJjhjqIhRHKSUt1BvE3x8whrkmzeto8Kcwt/bQQwKmKiog6/L6HX2iEJKxaZSggMVDK6uu8MEupIZSdYXsawfKp89zrFvBKzhUFagBoC3MbaUl8A23B+/gOFapiW06xPT0hDBUUU1BIfS8EJEwKTxH0gFwA3+mgxSzAksFWH1hpoK6SrhUAQbEG79Yz+Wpzww24CJcp/F4gof37x3j6muJlLp2jHqibMKEqMtm1PnpENHLVOKgbEEeV9fx9IYKTEEq4VCzwFxRSZThL5zv5w4aHhbQqVLmgqUMqRlbmCA5iSpwgSV55auEv6b29DCpNUSbwblVoWhAJuAUt1AABMcyjaop01TNj7JUqU5BLukseuYgZn9Yk7464JRTpCM7lVvpF7u/kgyk7EJBP2ELHfDi6Zc2UhiVJc+36MYJfe1/7oFwv+I2ZRVzcswrZtbQQwqaMwSrVVx5mIsYnImS5c0fMp7ciDv6EQIlTyVOdoJQU/R0xVKchCixsQ2xfh+8CpElcoGYTxXL78x+YgxDEAuWCdmEDp2IEpSL8MW2ToZpMvxZantmHr1MC6/DUoQQm5G28R0OI8CUAOTp5vFmqWULCiP8AEuev9aIX6RUGUiWqaq5Bb8CNB7v+xBWk1JWGUbJ13jLKtISpJBJH7jfu7dSU0SeIAMLdd4w2JOMG0DbLqNDTQYZ4bHUxerrJKtwHgXU9oEJDCOhjQVw20hV9bBTSYDCeOKpFCdj5H9/vSAHantSPAVJzDMt/ttE/abAl1K0mRM8MMQsM/FZvqPaEfGO7+rSs8XiAFwrmCm9ujQVqRTly5WbYVFu3IVqOYlVg6QXYiIqmUFfIXUCXJ3tHk6UpBylJSobNqLRyicTw5PWGIxs8lrzgJFlAuP11jqsqStRBQAoD78oklzJYKnscvD6fxFCZXniZmt57xPSeI4rCSo5Rl6bX3jmpDhJAsbK6EfuDOH18pGULHzav1sGgX4BCtbA8QHOLKaOJMwDQXGvlzj7DZykk5XcX6axBUqBUEjh2eJqc+Cb3B15tzEUyIIy0TarOTZh7cvvHPwKqdQCiHWlx6bfeLOGVBBKCoJBYhXMc45xIEoKlXUhWo+h+zfSMZpyVMrKk1RcoJWc3LB7wYRJQd4WRiLkHQsIN4ShMz5i0ATxtOmhZkg0MVFMly1FJYhW/Qx942Y5UuTt5R3R4KkzQkl7e4tBrs2hEshRS7WLx2ot/bVIwuJkRZIzEs20Cw9RMIEUZtSpVngnhqGdWjA+p2EM7HZ3W0KSEqBDsXHURJhGGBV9VAhm5W/mPKGk/5OMsyczc3e0F+zUoqmpLEIH3PL3im/kqXSbNq7ISMjEHZiOkZj3g4mibWTUnRH1OrARo/Zae00JO6TGQdtcMmmpmq3zG2+toGwSjLtAep3YvzaO4SkH+dXijV02QBxc/6izV1E1KgTYjTrF1FaheUTAMwIfy3/EEhoGm0y0hOawJjybLADg3eL1RUAnK7jnEclcsr4g7gsB/22iFFrs8m6i10pOU7QSW8zLm2t5vvBNSZcuWgpRcBmHprFeetCny8Ki56Av/ABFnaVC/iNIfl3DfRoYex+PLAKFFmYDlf/UCBMRlJJdir9COaKT4kwIk6k/0/eOMsFKDUvDHLFSjTNGRWkkElxF34shQY6iFZNGtMthMfKb82gxSVQbM9rR5bLi4fpYqliXwOFHiBQS99PaCYxNwGLWu8LMuaFEA2PvE0uSSb6RnDPxVMxaaBXenSPJlVEqU63UFsNmB2/tozA1BUXNrWHSP0XTTUKl5SAUtxAxl/eD2WRIHiy/kJtzbUj7x6PT2OceLf3L/ACM9XNyXFiIkhKRmD5h94HCRcnS9oIFYJcXSnTq8dzpC8wUlLg3bcNrBjDCOvCDkOgCWPnvFYSSnMxP90ixU4StCUrmBkLcJPUXjgqJDi+zbxCEEopBOd8wFvOOcxUoNoA8eZTndXL6xKsh7fNsPcRCjtMtZQvfKx9DHU2csIPLf1jymUrKsIOg/OkfVlpYDMW9CIhZXp16c4YMPqClrG2nWF2iHEIdJExBysAzCA9ivkB2XXVBugqJhW6QXLQcw6jnrJSlusDaWtSFoUCGYA9CHgrJxYoHAbkxj0nTYC016jGJmHSwspBcuG+sEFSQhKRobkDn/AH8wCnTipZUmx1iT4lWYFR0EMh5Yep6EzApbsZenXNdoPdkaRQbMpw7gcoC0SlzJRSkhI57k6Xhi7LkEKy8yH8rRhsOsbMdptY3Q8YIjxJga2WFLvQxFCa1SflZCb8y0NXZmpCJg5OHhB73KRQrlFXyquDsRpA+nGKXQLpUmJc1eZkm5fWIZkkkmxd2MT1KRlBS7DX8xLKWrRxfeDw8G1UkIUwuIY+xFFLmVCStmDljpZrQMnyUhyTxAadY4lTFJlgpOivVyIjLQw4yBLnTEqLOMwbZy8Dqeryukhidzu/7eK+YTSCpRK1e20XcQXnGRbApsCNXBYj3ijqwbTqSl817Fut4kpKvJMC5bJb+mKRQpU4plpKjcAAOfOCeHdnpxWAqWoAkAhmIHOKk1VMzk1XYzYFUFc5jcEF/pA3Ear4eeUAukhwPcQYMyRQBWY8Z56xn+MYkZ00r+kLsWDnJqvtAsePk310a3g1YmYlJN7C8GKBR3NtoQ+ydQ6B5XhypJtsu/4hLmxcJtA01TGKQkuG3gB3v0kxMiSZd05uLobB/oftBqiQvLm2EfdqJon0U1JIBSHB9CIP8A9Mko5al6/C8EkpmIUlMEgvttvrePaGvCS+oCWP7+kVxPOUrcBXL7NBCmkoYE2BFx1EP34N12MNfWSZ1OlKynKU8LEWUBrCbh8g2J+Y3/AIiavpUuLEJuzaOzsfSK1NnUk5QS1x5bxUS2qLdatKdGLs3QxWVKSsE6EGKq5hV7/aOEVTEuG5+e0XZRPh6zLzq1cN9LwRTNSpBcZnTwnkdx9vtA+imBSmAsSdNukFVDInhAYXPpEIL1EkKVrDdhshIQXNwLfqFOmlAkZT/r8w+YFJQmStSzmJDNy6+0DZv1IHnHlNdl7s9TITlz30UfWGeomysikoDrNx7wp0E9mdNti0GaBCgfEILQLLLV9C3K25Nsx80+Uh4lqyjKW10j0VCVfNtpFDLnWyf8jYecMhyH8Fp1ZSpR+YDKPK5MaFh9OAgNZ/1CdhkpKVISdhlHU7w24WolDnVzAW7Koge42oh2hlkaDXSA3e1TCYmlmE3Zm67w4dm5SVJZRAUDw+sAsd7GLqpcxapijMQoqloDAAfmMdRpP0z1Ypfc2ZHSJCHC9Nx66wQNJLnKT4Ssua2zPZvaPKqlEtQE033A2gYqYEOJb6uH2hmMTibTMtYWTmHvzjxBBU2iXDx1VZlKd7kP9IuJp0EBD9SesQh3Jky5SwxcOL8n0+8dYjMS+ca/0wFqphCyB/W0iSnQqabHl+olkHLsNShCFVBHGolIB2AgzNxpQU7AGAeDVikpUhQa7p5W1iOpncbcgSfSFmxgnPJa8AsmKcpsM9qqH4ujUspAnSuIH/sneMuky3IjXcarkyqKYSWUUZUjfiEZ5QyQkoSRctfof9wRqyl9N8vg615NQd/A19lqDInNuWhzwqlLOYq4RQDw3bkIYKSkUzDnCnYacnIW5Mjkw1gyQEkG7wrd6AMmQlKNJjpUOghppJSpRBItCD3xYvm8NANxmPqGeDNCKk+12jfVVy7Mnq5aRw7/AIg1RVYKcq0vm0b6QOEgBaVLuHMWA6CDy0hpL9hxDoMJq0+HkYWd38hA+pWJE4pk3QoP5AwKqajOskFgWiennFMxJ1Z9dCDFJUW5WcrpyFkp+WKk1LkZv8ibjoIvU9SopKWAZRIPMWLRzPqgcgSnn6PHRy6IZKMhzCx09RE82fkUs6gp020vEE1Oj3Op9Gj1aRdi4IPoW0iyijQTADDbhUwt7wlSg1xtDV2bStRHIvAuzHqwXYhasfUVSVSwjKDbWDWHqaWgM6VG/RoXaWjWwIEH8NkrCQlQs9oByZW/fwKp+mFKw9SrpD3aLFBRZeNRuNuUFfj0gZEhrsTHFRRK1S2UOTzhuegoI4PJzEqO1x5mxMNGHWYDSFvDJbqASSyQ0M1GnKnqYWb0VL5F241YfkoLZgdC0MOBrOa5upJbzhfw26FReqahsuS2VoDwpY5cgHHKnbMfx2imS6qYlYdyol9rwHmBQt9/LSNW7wcK8SSKpNlCytLvqYzSbJChmdjoPaHmKanHkh1jmpxtA9JOj7axXlzygl9DBSokJACEerxTXT6v0jv008I5AE2cORfXygnQp40hIyl3blzMDKWQBm5jSJplWUHNqouPSI0RMY8arUoIYsQ7D0gJ8VwZn2Ynfe/3gTU1allzsGi9JpRwg7j3ikiN2Fq2oXWBIUbPoPJnhk7L4B4k7MtJypAZ/K8XO67A5cxWaYHTbKPONWTSSUkgJA9IE28yhHgvkA2J0uEQbJw5JAa2zfmDtFQAAHlFSXISVEpPpAftJ2tFLKsCVFxpvtC/Bi+pO5L+gFhh93aLPb3tEmkkjQklm3bnGE4hiSqhZXMc3Po0QY1jU6qUTNU+rDyiKVVFKQQARZwefP7Q7jFRG+LHx7fp9MS6bOWBirSLUQXNnH1YmLoqCp7AOn83iJMsJII1t5biOjUgVLYsd9Imkp/7CwdvxEiiAh1ByGI8nYxMiaCpJPIH0aJRCkiahdmIL29Y7RLKWy66N13ixVTkZTlDHT1inIqFO/8AkC49ItkIfiLEmxIb6REEEX0s49LGO56LBe5JcRxNq1LCUkDhdvU6RyUe0snMTD72UoiU6NpEWBYdTzl50ApvpexOo8oeKDDg/BsID2JugHbyOJcw+muyrJH5g1UURWE5bZYCHtTJlrMlYLtqx2hTxvvKUiY0ocI5vGMMUpRoBjgnPw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43808" y="1713136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8" descr="data:image/jpeg;base64,/9j/4AAQSkZJRgABAQAAAQABAAD/2wCEAAkGBxQSEhUUExQVFhUXGRgbGBcYGBUYFxobGBgXGBgXGBcYHCggGBwlGxoVITEhJSkrLi4uFx8zODMsNygtLiwBCgoKDg0OGxAQGywkHyYsLCwsLywsLCwsLCwsLCwsLCwsLCwsLCwsLDQsLCwsLCwsLCwsLCwsLCwsLCwsLCwsLP/AABEIAL8BAAMBIgACEQEDEQH/xAAcAAACAwEBAQEAAAAAAAAAAAAFBgMEBwIBAAj/xAA3EAABAgQEAwYGAgICAwEAAAABAhEAAwQhBRIxQSJRYQYHE3GBsRQykaHB0eHwQvEjUjNiciT/xAAaAQACAwEBAAAAAAAAAAAAAAAEBQABAwIG/8QALBEAAgICAwABAwIFBQAAAAAAAAECEQMEEiExQRMiUTJhIzNxgaEFQrHR8P/aAAwDAQACEQMRAD8Az6qSfDdQzDYk9IFpkjTIbfUvFWVVKIZSrAv9Ys0+JM4UH1uNYpsvpjn3X0AFQtahcJFuTn+Ia+9qiWQiag5mGh5NdoAd3ZBSuYEsSQH5tDf2+QqZRGZL1Qym8j+oH58ptL4BFL+M+zBCsrvpfaC2EKUvPkD5RcxTCStRUrhBYt+oZ5VOkSyZCmSQy/3G4Yl2Dp1fwZblTMSIG005LsQHG5iVdKZZBdze3TaB+I5OHLr/AJCLRG2cVk3PMJNvaLi5YZgRYXikhAU0XsVmSwkBAL7xCiKswdUpAWqz6R5hUxLgKFnvEdZiU2aGWpwzekQylC3KKJ18BHGZqeAJDBi0VaGYyxljuVJBd9OUeUpIUEhuIsHi0VLs1DAK4NL5n3h6koTODKF21hB7PUfCNHTofeHeQCg7uQCOXWFMnxm78E+SNSPZkhUhdvlOhj2rxgoFi6uUE5aPEtMO/wBIq0tPLlqIUHMcydfpdJ/4MRU7RzFrpZudNmJQ43jITVmwydCI/Tq/DWgpUAx2MYR2uwwUs9WUhlhRHN309oZa1fTqxlpyuNAOklOkg7g22iirOkBJAsYroqS4d2i6aoK4mu2nON7DDyWC5LMraLspF3KbNceVoip1JI0JPXaOzPSkF7k3BiWdUWJMpISQbBoiRigkrlAIzBCsxfU9PePqSejKHDnM/XSKOI1AznKlm0eIyXQ1SMWTMUtQSWIudSx0+8c4cglRAT8ps/LWIMCnDwQQwUQxHPkfvBBOKLKsyUNlZKm3DM7eUY5FcTjNFyiNEqiUQh1gZr22gtSSUhh4irbQs4dJmEAOxFgDrBrDsLUtV13gCVcukJp0n6H6XKshAKral9YznvE7NppJgVKU6Zl2VsddY0apoVyg0riChY+7wg95Emf4aAtJAB+bzgzWuLaaN9RvnRliilv/AG+zRGl9ni1VU6UgMb7xDJnkaG8EDM1Pu9J8EJNt4eUoMyWuUP8AJBHq0JHY1zLABuYcMHJC+bsG/MAY51sNC5OsrMl7VYalCklL6hKti/QchHGFVyZSDLeyrmHPtJLly/H8ZacykqKQ1w2kZnQ1CS+axYM/ODF2NH0E8VWEKStiM4a+hZoBVSQSq28Mc2WJ6UeI4SgW+sc4jSJBStA4TY8nEdL9yNX2AqVIUwbTeIpIdbG99YtKKXIFn+kVFUpSHeLOCxWyQHILNEdHRFdkgqOrCK4lk3MMeFVZpwlUts6nd9GG0QiRxS0RURL0WTZxAzEMPXKm5Vhi/wDTDnOxZFRKCyChSAHUOcK1VOE2al1kjR/PQxSdnUkkjReyJzIbQjX0h2oJ6SlJJdyGPIQh9lqKYkEC6zqOUOlDTlCQCGTCnOuGRt/IryxSfYVFWArRz0iSpkTFDxEpGZtInpAEgMHJghSlROlo4S5OmwWKTdCwjBKiZcqAEZZ2wdc9TgnK6R57x+hkljGGd4ValFZOlqQUlwUnbzhjrYoQTr0YakFGQizqBj8rvpE8gBMvKqW4UddxHU5agcwPUH3tHpqllJChZW8FWHUjmYQlCToSTFenlrJGhB56NEkukDDMonl0845zlIULEAepflEZR0EpK0hIAvkLeesTT8EdfETuCRfTQxxhUjKpBP8AkD7QYBOZUw2A1HmBERaVgWTQlLB9DqNxDDQ0s0IUoCzgk/VvtFIqQGVLIyliPyIIYdiKlkJdhuIEyScZW/ALLkyQk68D+FTUq4phObS3vDHh8klQyKBIbWAsrCkZc2YjaD2DUCHcrILQNG3LsXSlbstpryk3LtsIW+8nGs1MmSUtmLudQx/ohmwaWyxYO7feF3vepSyCGWA7pHzDr5QVrdyuzfUjc7MHzne8X8Fk5pjkOBciKZOYiDODyCHItb1gkaoc+z0+wyWY+sOlBPKVBfJ4QuzasoUp9TbyEOtEuwB01/cKMj4ZXJfkVZXWR0J3ejJaqzG/iJBHRIb9xnZICmZgDG1d7uG56WnqED/xEhR3yslkxksme5uACOY6w3GkO0mFaOeooCbMVN1j2omKlhUo3T++UDRViWsKPyglovSJ/iKzDfQHQRKR3bB6UFRZokqJRDDLeJVZs7gM+sW6RMtCjnWSS4tsdov4KSPjhafDfNlVct5RVrJZMsAgsA7ga+sdTnRMIS6gfUX1ielxaoCBKKAUK0URtyEU2zrouYJX0/wqkL+Y7e8CzhBQoTAhXhOzwe7vcIRNE2aoAscoHJ9YeKOWCmZJUHTkNttLQJl2vp5FGrA82zxfFIrYFNypB3YD0h0okeJIygElOhhMpAyQegYQ04NXMMu5HvC9zuffjF0227CtBO26QV8YJS7uBrCd8QUG9iI8pcTmFfC/kN44x7Sg6a/7OYT4hfF+1EmShMxMxKkqfeMW7T4p488rmEOSx/iC3eDhUxM5RRLUJZu+zs5PTeENKihTpBU3PnDuEaVr5G2CEUrRdBSGYixtHi2TqXBu3KKnxSLZh9PaLdQUqPFYNYdOsam5zUmWhTozBhxPECapGXTiLgD2i3UU4DZXU7A76xEKeWCxDLB3il0WSyAUMpQJfVvvBNFT4sooZuF0nnkPEk+YgKqoWkgJugv5+sXJU1IRxHQaDUHd4haYGr64lSbBIHL3hg7L14JOYC/tC7ixSpinl94M9laFPzG8YbH8toF2acHY/JrkDKkXSRvs4Ywfpq0CQ4ZzYwFw6SleVGS8HK2SEhKEy9NevKAI2otoUSaJaGpzHKkG7XgJ28VNpyJjBQXwvyI5wzUClMGQzQp97S5kuWgm6SS/Ikf7jXUVzCdKbWToyFPGpwAkfqJ6qsVwjkwtFWfLIFgeEsfPeJqKYEAKVcnQfmGA2GjC6hmSrdrjb+SYdMEmFSEvreMqwklySTrGkdnZzJSTreF+5BcHXoFtRXHr0b62R41DUINwlPiAf/IuB9oxXFqmVNJGiwwDb83jfuyKHKnuCGI83j89drqDwqyagWCVkP6wVgd44s21pN4wVPlq01A0i9R05QnMo6NboYhXT5WOZ7XjyRIUVMC4U0bG5ZXi97JeLeDUInqUskghyeUCl0wcKHO8FsLXlIzHKhwFeRiFhGkxAZgky3SXAP8AfSLNdPUVoTkCEjT6D9RXq1JK80oug/J/6nRj52MUp1QvRbu5Y7Pyin50dWaXhc6QooRSBKcwGf8AbQaqsM8GTNmKUPlPtGRUWIqp1JnuxdmG6RraD+M9rTPlhIVZVmgHLhm8ifqAcuF8kl4FaSrRZJUCQB+ng3RKKADq8ZfhivDmhy5JCR9Y06huIC28axSVA2xiUJdBpTTUkmx2ifCpJDZQw5xSkTEg+ekW5dUQwKSE7mBlJcuXyDNF7H8L8anmJTclJYdekfn/ABijVJUZarKs4H0j9CScWSAOUZn3tUqEKlzgAM5t9s0O9PNCa4L30P1ci/SZuEy5fzJc3bpHQ4xdLkbxYMzPowUDodxF+TX0/wAMpDtN4mPrBVh9FKhrES0qSSOnPTaIzOzBbstdmJ1GsCplFn0UH5RPRUakoUp9bRZQXlyUywwbPYtzfkYjk0ikrUlYGVQtz199IilgpMrLddiTtbWCM6VMSsTAcyXZ9rh4h0Ks9ATNKdnhr7OEAHm+nQ/zAiVSp8ZlBzofO9xDlgOGksEJDwPnlFKmBbOSMVTGDBitJzqSQkhgYZqWSbElyS/ppAyoUpYQNAA3rBmnlFgsnbL/ADADaT4/ApkFJUopB66vGRdu8dXMnqkLIyJLp89C/pGgdscUEqkmETMq2YfiMKkf/oX4k08SixPU7tDHBFJXQw0sf+4+qEkguq5clucCxLbUaaQVqaJQWE6JVqfxAzEirM56NGoxaLlPKOUjcXMaDgMzPKQRaM2E0hNj8wLw/wDZhJTKSk6bQHuq8bBNv+X0aN2Tqsk0J5sPvGfd7GDJl1xY/wDlBmEctBDbhCiJiWjjvsQjwqZZHEoqD7kMLfeOdCd46/DOdOVqjH6iWwuMwAs0Q0FQywSlyDp+4tkFAAQQ3XaBImKTMtq+vODg3wLVU4TM6gAkEu0D6pbDiePZiy7ERzWKJLEWNosjdnNHPyuzsdvzF0VBzgqV8zfq8ByMoLR5InsoE36GKoiYaxleZYGiUghI6c/WKeF0aphSJQUVBW0RipUtrOWt1jWezmDilkIAA8RQzKPU7QPsZ1hhyMc+b6asT6zDp0paZsyVlQCL9dY0DDZmYAjSLmKyHw+Z4gcqLgHZrCKfZ+X/AMSUgcWhhXt5HnjGSXYDkyc4qT9DdFKBdROgtBaiqnTlId4DUpY3i+agBmswgbHk4+MHk2G0UctTKytGbd8kxSTLSZbo/wAVbPvD7JqlMCbjaFvvTmpXSpzgAkqA5hwGIhvqZISnSVMI1pLkYpWFwDoreK5p0E2sqx6HnFlNIDLAK3UPtEQlCWbl7WEHjQ6XTMbHlflEU08JKS99HiepxHIGCbEMTtf9RS+HC1gA67CIyBbAJqQQtd0ggKfRndvXSC9VjCZviyUpypJeX0ML0ikLqSHyp4m5kbR7UImeI5SUtlJ6coqjpProsCWQrOrUDi6EGxHOHLsvWZ76AnX1vCqpd7i+Yg8uY9C8N+C0wyDZmPpAudL1gWeMW7kN9AlKlAEFlOQPeDNbR5kpKCwGxgTh9eJMhc1aflFuvUQo9oO8yTOkKlygoKIsRYgj+mMseJSXnQFHX5Vx/uZ/2wxacuomJUssksADa0U5KioBmB/bNFHEy8wqJcq4j66x6rhAvB42jHiqG+bMC5nhk2LX5OS31eA1VTqJ8MgB1EP0FnhunUQEpMzKyidedg30/MDcVQwGUByeI8tH945RswFKw02DuGJfoNYbcHnBASh7tC7V4oJacgDqIYeR1gpgxBUFHVoH2UnB2CbEY8WPuCrIWkq2/oi13xywuipydMxJ9UhoF4XWBagR0tBfvUp82FyzrlUD6MYx0/tTj+4NqdSoxyolKTLCQAQpilW7aNA+nkLe9mglKnFSWBAIDMRyiNKJhGVOh1J2hihi0VRIIIBN33iEL8ScEqLJJ1gtJpM0s5i5A+7tHM2nQRLsymFupiEouJwxCk5MrDnzFjFST2fQuqRLcJSQSRuQk3A6x1VVq8/hKUNgFcraxQqavPOCkEuDYj7mOS3Q6V+GJplJBQkKQOFmZQIv+4asJm/ELSlJ2B9GjP8AGawzFJlkqKghN7uSX0ho7va8qzzSyWZIG4YXgTZxLJC38A23CMo2MfbyvTLkZfIejiB+GJyAEqip2knComCXqHvBqjpQA2oYAQsacYpfItk1GNMLpZbKAZx94ISKVIPNgPqYjn0xTKQ17/iPZM5TMEmMJpRn376ZNsN08sFIDRg3ePiU6dUqlKshJYfVwY2NOIKSxVw+e0YR2wxbxqmYwYgn/Yh1pyjNN/gP1KfdFD4dAAJNzyjqZIdNtRoTFaXIAuo6DTz1j1FaNCbW+m8GWMAaqWScqi+/1i5SoEs5kl2+0fCUy1KF0iw6vyiHxAkkAWaIUXVz8he5KgCG89PsRFiuxfO5QMtiFA7jb6QJk1Wg8/S0XaqhVdQ5Oofn3+kWSwt2eH/GtarlJAPJh/Bh2wWvCiEqDOw8xGX4dWKBUgApzWU1w2kOFOpalAO5H43gLamoqvyYbE1x4scu0coLUmXcIa4G/wDfzCB2g7ALH/JS8SGJbcdIPz6xYYlRcaGLlHjBSPm1P+4FhuSi7Xn4AI5pQ7XhlVN2eqZ0szUyllIe7XtyG8D59OtByrSpJ5EER+i8GrDMl5UZRl0HOFfvFpBOpvEEsBctYNhzsX6Qwx54TpfnwJx7SlKmjP5GMTDLSAXUBodm3ERhUycRMZkkhKh6ZnEQ0ssKSp7KHsYNzFJ+HSUqyqM1WnJKE/kxqw9dndNJkyFzFHjUQAgna1263i8pOVWgBYadYVq4lQQX/wAX/MWKHEipQDubExjmgpwaZxmipRaY9dlZH/M2xb0EPHeLLBw5iWKSloS+xczPNUsAgADyfl+fWD/fTiCpVHKCRdar+gH7jjHSpIExqp1/QyeVLUxUMrpL+cdfGFRb5VEh+XKIcGrkJSrMCpRBtt5xbp0JQTcFnIOruNIKsPQEqqoy5i0l2JIDRcRlmAZdgznnFxGGI4VrU4BB83OkQUNPnnGWHAUR9zpEKKU7DlIRmVxvrzYR0kBJSo8O32ibEZakLyBRISVMdmA0P3it8anKyg5sxiFFqtq0zci5YIWlID7Ol7RUl1Kkl5aiCpVwC2ou8XjNEoZUgbqY8x+wYoCm8RfALkp02eK6OZVXY89kpSl/8qi5MP1BRqmEgb6QJ7M4TlQlIEPuESAhLEMqEk39TLXiEkryz/YrS0qSQld2Ai5JmpTeLEuS3zB48xEoRKWthZJ9o1w4J3a/tfptHC14Zp3rY1MkEJlsUrSL+ev4jH5lLMUom5e7+cOeP4x8aSQHZwBC2mrBWoEFIBt7e8NIR4r/AJGWLGoxKE2Y5IAdgXESSl/KFJGtj6aR3JLLfzHpFbEnSwGhuI7NCYTilWUkAKH05RRmEgufrzjmRJJuq4/UdSJjhjqIhRHKSUt1BvE3x8whrkmzeto8Kcwt/bQQwKmKiog6/L6HX2iEJKxaZSggMVDK6uu8MEupIZSdYXsawfKp89zrFvBKzhUFagBoC3MbaUl8A23B+/gOFapiW06xPT0hDBUUU1BIfS8EJEwKTxH0gFwA3+mgxSzAksFWH1hpoK6SrhUAQbEG79Yz+Wpzww24CJcp/F4gof37x3j6muJlLp2jHqibMKEqMtm1PnpENHLVOKgbEEeV9fx9IYKTEEq4VCzwFxRSZThL5zv5w4aHhbQqVLmgqUMqRlbmCA5iSpwgSV55auEv6b29DCpNUSbwblVoWhAJuAUt1AABMcyjaop01TNj7JUqU5BLukseuYgZn9Yk7464JRTpCM7lVvpF7u/kgyk7EJBP2ELHfDi6Zc2UhiVJc+36MYJfe1/7oFwv+I2ZRVzcswrZtbQQwqaMwSrVVx5mIsYnImS5c0fMp7ciDv6EQIlTyVOdoJQU/R0xVKchCixsQ2xfh+8CpElcoGYTxXL78x+YgxDEAuWCdmEDp2IEpSL8MW2ToZpMvxZantmHr1MC6/DUoQQm5G28R0OI8CUAOTp5vFmqWULCiP8AEuev9aIX6RUGUiWqaq5Bb8CNB7v+xBWk1JWGUbJ13jLKtISpJBJH7jfu7dSU0SeIAMLdd4w2JOMG0DbLqNDTQYZ4bHUxerrJKtwHgXU9oEJDCOhjQVw20hV9bBTSYDCeOKpFCdj5H9/vSAHantSPAVJzDMt/ttE/abAl1K0mRM8MMQsM/FZvqPaEfGO7+rSs8XiAFwrmCm9ujQVqRTly5WbYVFu3IVqOYlVg6QXYiIqmUFfIXUCXJ3tHk6UpBylJSobNqLRyicTw5PWGIxs8lrzgJFlAuP11jqsqStRBQAoD78oklzJYKnscvD6fxFCZXniZmt57xPSeI4rCSo5Rl6bX3jmpDhJAsbK6EfuDOH18pGULHzav1sGgX4BCtbA8QHOLKaOJMwDQXGvlzj7DZykk5XcX6axBUqBUEjh2eJqc+Cb3B15tzEUyIIy0TarOTZh7cvvHPwKqdQCiHWlx6bfeLOGVBBKCoJBYhXMc45xIEoKlXUhWo+h+zfSMZpyVMrKk1RcoJWc3LB7wYRJQd4WRiLkHQsIN4ShMz5i0ATxtOmhZkg0MVFMly1FJYhW/Qx942Y5UuTt5R3R4KkzQkl7e4tBrs2hEshRS7WLx2ot/bVIwuJkRZIzEs20Cw9RMIEUZtSpVngnhqGdWjA+p2EM7HZ3W0KSEqBDsXHURJhGGBV9VAhm5W/mPKGk/5OMsyczc3e0F+zUoqmpLEIH3PL3im/kqXSbNq7ISMjEHZiOkZj3g4mibWTUnRH1OrARo/Zae00JO6TGQdtcMmmpmq3zG2+toGwSjLtAep3YvzaO4SkH+dXijV02QBxc/6izV1E1KgTYjTrF1FaheUTAMwIfy3/EEhoGm0y0hOawJjybLADg3eL1RUAnK7jnEclcsr4g7gsB/22iFFrs8m6i10pOU7QSW8zLm2t5vvBNSZcuWgpRcBmHprFeetCny8Ki56Av/ABFnaVC/iNIfl3DfRoYex+PLAKFFmYDlf/UCBMRlJJdir9COaKT4kwIk6k/0/eOMsFKDUvDHLFSjTNGRWkkElxF34shQY6iFZNGtMthMfKb82gxSVQbM9rR5bLi4fpYqliXwOFHiBQS99PaCYxNwGLWu8LMuaFEA2PvE0uSSb6RnDPxVMxaaBXenSPJlVEqU63UFsNmB2/tozA1BUXNrWHSP0XTTUKl5SAUtxAxl/eD2WRIHiy/kJtzbUj7x6PT2OceLf3L/ACM9XNyXFiIkhKRmD5h94HCRcnS9oIFYJcXSnTq8dzpC8wUlLg3bcNrBjDCOvCDkOgCWPnvFYSSnMxP90ixU4StCUrmBkLcJPUXjgqJDi+zbxCEEopBOd8wFvOOcxUoNoA8eZTndXL6xKsh7fNsPcRCjtMtZQvfKx9DHU2csIPLf1jymUrKsIOg/OkfVlpYDMW9CIhZXp16c4YMPqClrG2nWF2iHEIdJExBysAzCA9ivkB2XXVBugqJhW6QXLQcw6jnrJSlusDaWtSFoUCGYA9CHgrJxYoHAbkxj0nTYC016jGJmHSwspBcuG+sEFSQhKRobkDn/AH8wCnTipZUmx1iT4lWYFR0EMh5Yep6EzApbsZenXNdoPdkaRQbMpw7gcoC0SlzJRSkhI57k6Xhi7LkEKy8yH8rRhsOsbMdptY3Q8YIjxJga2WFLvQxFCa1SflZCb8y0NXZmpCJg5OHhB73KRQrlFXyquDsRpA+nGKXQLpUmJc1eZkm5fWIZkkkmxd2MT1KRlBS7DX8xLKWrRxfeDw8G1UkIUwuIY+xFFLmVCStmDljpZrQMnyUhyTxAadY4lTFJlgpOivVyIjLQw4yBLnTEqLOMwbZy8Dqeryukhidzu/7eK+YTSCpRK1e20XcQXnGRbApsCNXBYj3ijqwbTqSl817Fut4kpKvJMC5bJb+mKRQpU4plpKjcAAOfOCeHdnpxWAqWoAkAhmIHOKk1VMzk1XYzYFUFc5jcEF/pA3Ear4eeUAukhwPcQYMyRQBWY8Z56xn+MYkZ00r+kLsWDnJqvtAsePk310a3g1YmYlJN7C8GKBR3NtoQ+ydQ6B5XhypJtsu/4hLmxcJtA01TGKQkuG3gB3v0kxMiSZd05uLobB/oftBqiQvLm2EfdqJon0U1JIBSHB9CIP8A9Mko5al6/C8EkpmIUlMEgvttvrePaGvCS+oCWP7+kVxPOUrcBXL7NBCmkoYE2BFx1EP34N12MNfWSZ1OlKynKU8LEWUBrCbh8g2J+Y3/AIiavpUuLEJuzaOzsfSK1NnUk5QS1x5bxUS2qLdatKdGLs3QxWVKSsE6EGKq5hV7/aOEVTEuG5+e0XZRPh6zLzq1cN9LwRTNSpBcZnTwnkdx9vtA+imBSmAsSdNukFVDInhAYXPpEIL1EkKVrDdhshIQXNwLfqFOmlAkZT/r8w+YFJQmStSzmJDNy6+0DZv1IHnHlNdl7s9TITlz30UfWGeomysikoDrNx7wp0E9mdNti0GaBCgfEILQLLLV9C3K25Nsx80+Uh4lqyjKW10j0VCVfNtpFDLnWyf8jYecMhyH8Fp1ZSpR+YDKPK5MaFh9OAgNZ/1CdhkpKVISdhlHU7w24WolDnVzAW7Koge42oh2hlkaDXSA3e1TCYmlmE3Zm67w4dm5SVJZRAUDw+sAsd7GLqpcxapijMQoqloDAAfmMdRpP0z1Ypfc2ZHSJCHC9Nx66wQNJLnKT4Ssua2zPZvaPKqlEtQE033A2gYqYEOJb6uH2hmMTibTMtYWTmHvzjxBBU2iXDx1VZlKd7kP9IuJp0EBD9SesQh3Jky5SwxcOL8n0+8dYjMS+ca/0wFqphCyB/W0iSnQqabHl+olkHLsNShCFVBHGolIB2AgzNxpQU7AGAeDVikpUhQa7p5W1iOpncbcgSfSFmxgnPJa8AsmKcpsM9qqH4ujUspAnSuIH/sneMuky3IjXcarkyqKYSWUUZUjfiEZ5QyQkoSRctfof9wRqyl9N8vg615NQd/A19lqDInNuWhzwqlLOYq4RQDw3bkIYKSkUzDnCnYacnIW5Mjkw1gyQEkG7wrd6AMmQlKNJjpUOghppJSpRBItCD3xYvm8NANxmPqGeDNCKk+12jfVVy7Mnq5aRw7/AIg1RVYKcq0vm0b6QOEgBaVLuHMWA6CDy0hpL9hxDoMJq0+HkYWd38hA+pWJE4pk3QoP5AwKqajOskFgWiennFMxJ1Z9dCDFJUW5WcrpyFkp+WKk1LkZv8ibjoIvU9SopKWAZRIPMWLRzPqgcgSnn6PHRy6IZKMhzCx09RE82fkUs6gp020vEE1Oj3Op9Gj1aRdi4IPoW0iyijQTADDbhUwt7wlSg1xtDV2bStRHIvAuzHqwXYhasfUVSVSwjKDbWDWHqaWgM6VG/RoXaWjWwIEH8NkrCQlQs9oByZW/fwKp+mFKw9SrpD3aLFBRZeNRuNuUFfj0gZEhrsTHFRRK1S2UOTzhuegoI4PJzEqO1x5mxMNGHWYDSFvDJbqASSyQ0M1GnKnqYWb0VL5F241YfkoLZgdC0MOBrOa5upJbzhfw26FReqahsuS2VoDwpY5cgHHKnbMfx2imS6qYlYdyol9rwHmBQt9/LSNW7wcK8SSKpNlCytLvqYzSbJChmdjoPaHmKanHkh1jmpxtA9JOj7axXlzygl9DBSokJACEerxTXT6v0jv008I5AE2cORfXygnQp40hIyl3blzMDKWQBm5jSJplWUHNqouPSI0RMY8arUoIYsQ7D0gJ8VwZn2Ynfe/3gTU1allzsGi9JpRwg7j3ikiN2Fq2oXWBIUbPoPJnhk7L4B4k7MtJypAZ/K8XO67A5cxWaYHTbKPONWTSSUkgJA9IE28yhHgvkA2J0uEQbJw5JAa2zfmDtFQAAHlFSXISVEpPpAftJ2tFLKsCVFxpvtC/Bi+pO5L+gFhh93aLPb3tEmkkjQklm3bnGE4hiSqhZXMc3Po0QY1jU6qUTNU+rDyiKVVFKQQARZwefP7Q7jFRG+LHx7fp9MS6bOWBirSLUQXNnH1YmLoqCp7AOn83iJMsJII1t5biOjUgVLYsd9Imkp/7CwdvxEiiAh1ByGI8nYxMiaCpJPIH0aJRCkiahdmIL29Y7RLKWy66N13ixVTkZTlDHT1inIqFO/8AkC49ItkIfiLEmxIb6REEEX0s49LGO56LBe5JcRxNq1LCUkDhdvU6RyUe0snMTD72UoiU6NpEWBYdTzl50ApvpexOo8oeKDDg/BsID2JugHbyOJcw+muyrJH5g1UURWE5bZYCHtTJlrMlYLtqx2hTxvvKUiY0ocI5vGMMUpRoBjgnPw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22724" y="1713136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0" descr="data:image/jpeg;base64,/9j/4AAQSkZJRgABAQAAAQABAAD/2wCEAAkGBxQSEhUUExQVFhUXGRgbGBcYGBUYFxobGBgXGBgXGBcYHCggGBwlGxoVITEhJSkrLi4uFx8zODMsNygtLiwBCgoKDg0OGxAQGywkHyYsLCwsLywsLCwsLCwsLCwsLCwsLCwsLCwsLDQsLCwsLCwsLCwsLCwsLCwsLCwsLCwsLP/AABEIAL8BAAMBIgACEQEDEQH/xAAcAAACAwEBAQEAAAAAAAAAAAAFBgMEBwIBAAj/xAA3EAABAgQEAwYGAgICAwEAAAABAhEAAwQhBRIxQSJRYQYHE3GBsRQykaHB0eHwQvEjUjNiciT/xAAaAQACAwEBAAAAAAAAAAAAAAAEBQABAwIG/8QALBEAAgICAwABAwIFBQAAAAAAAAECEQMEEiExQRMiUTJhIzNxgaEFQrHR8P/aAAwDAQACEQMRAD8Az6qSfDdQzDYk9IFpkjTIbfUvFWVVKIZSrAv9Ys0+JM4UH1uNYpsvpjn3X0AFQtahcJFuTn+Ia+9qiWQiag5mGh5NdoAd3ZBSuYEsSQH5tDf2+QqZRGZL1Qym8j+oH58ptL4BFL+M+zBCsrvpfaC2EKUvPkD5RcxTCStRUrhBYt+oZ5VOkSyZCmSQy/3G4Yl2Dp1fwZblTMSIG005LsQHG5iVdKZZBdze3TaB+I5OHLr/AJCLRG2cVk3PMJNvaLi5YZgRYXikhAU0XsVmSwkBAL7xCiKswdUpAWqz6R5hUxLgKFnvEdZiU2aGWpwzekQylC3KKJ18BHGZqeAJDBi0VaGYyxljuVJBd9OUeUpIUEhuIsHi0VLs1DAK4NL5n3h6koTODKF21hB7PUfCNHTofeHeQCg7uQCOXWFMnxm78E+SNSPZkhUhdvlOhj2rxgoFi6uUE5aPEtMO/wBIq0tPLlqIUHMcydfpdJ/4MRU7RzFrpZudNmJQ43jITVmwydCI/Tq/DWgpUAx2MYR2uwwUs9WUhlhRHN309oZa1fTqxlpyuNAOklOkg7g22iirOkBJAsYroqS4d2i6aoK4mu2nON7DDyWC5LMraLspF3KbNceVoip1JI0JPXaOzPSkF7k3BiWdUWJMpISQbBoiRigkrlAIzBCsxfU9PePqSejKHDnM/XSKOI1AznKlm0eIyXQ1SMWTMUtQSWIudSx0+8c4cglRAT8ps/LWIMCnDwQQwUQxHPkfvBBOKLKsyUNlZKm3DM7eUY5FcTjNFyiNEqiUQh1gZr22gtSSUhh4irbQs4dJmEAOxFgDrBrDsLUtV13gCVcukJp0n6H6XKshAKral9YznvE7NppJgVKU6Zl2VsddY0apoVyg0riChY+7wg95Emf4aAtJAB+bzgzWuLaaN9RvnRliilv/AG+zRGl9ni1VU6UgMb7xDJnkaG8EDM1Pu9J8EJNt4eUoMyWuUP8AJBHq0JHY1zLABuYcMHJC+bsG/MAY51sNC5OsrMl7VYalCklL6hKti/QchHGFVyZSDLeyrmHPtJLly/H8ZacykqKQ1w2kZnQ1CS+axYM/ODF2NH0E8VWEKStiM4a+hZoBVSQSq28Mc2WJ6UeI4SgW+sc4jSJBStA4TY8nEdL9yNX2AqVIUwbTeIpIdbG99YtKKXIFn+kVFUpSHeLOCxWyQHILNEdHRFdkgqOrCK4lk3MMeFVZpwlUts6nd9GG0QiRxS0RURL0WTZxAzEMPXKm5Vhi/wDTDnOxZFRKCyChSAHUOcK1VOE2al1kjR/PQxSdnUkkjReyJzIbQjX0h2oJ6SlJJdyGPIQh9lqKYkEC6zqOUOlDTlCQCGTCnOuGRt/IryxSfYVFWArRz0iSpkTFDxEpGZtInpAEgMHJghSlROlo4S5OmwWKTdCwjBKiZcqAEZZ2wdc9TgnK6R57x+hkljGGd4ValFZOlqQUlwUnbzhjrYoQTr0YakFGQizqBj8rvpE8gBMvKqW4UddxHU5agcwPUH3tHpqllJChZW8FWHUjmYQlCToSTFenlrJGhB56NEkukDDMonl0845zlIULEAepflEZR0EpK0hIAvkLeesTT8EdfETuCRfTQxxhUjKpBP8AkD7QYBOZUw2A1HmBERaVgWTQlLB9DqNxDDQ0s0IUoCzgk/VvtFIqQGVLIyliPyIIYdiKlkJdhuIEyScZW/ALLkyQk68D+FTUq4phObS3vDHh8klQyKBIbWAsrCkZc2YjaD2DUCHcrILQNG3LsXSlbstpryk3LtsIW+8nGs1MmSUtmLudQx/ohmwaWyxYO7feF3vepSyCGWA7pHzDr5QVrdyuzfUjc7MHzne8X8Fk5pjkOBciKZOYiDODyCHItb1gkaoc+z0+wyWY+sOlBPKVBfJ4QuzasoUp9TbyEOtEuwB01/cKMj4ZXJfkVZXWR0J3ejJaqzG/iJBHRIb9xnZICmZgDG1d7uG56WnqED/xEhR3yslkxksme5uACOY6w3GkO0mFaOeooCbMVN1j2omKlhUo3T++UDRViWsKPyglovSJ/iKzDfQHQRKR3bB6UFRZokqJRDDLeJVZs7gM+sW6RMtCjnWSS4tsdov4KSPjhafDfNlVct5RVrJZMsAgsA7ga+sdTnRMIS6gfUX1ielxaoCBKKAUK0URtyEU2zrouYJX0/wqkL+Y7e8CzhBQoTAhXhOzwe7vcIRNE2aoAscoHJ9YeKOWCmZJUHTkNttLQJl2vp5FGrA82zxfFIrYFNypB3YD0h0okeJIygElOhhMpAyQegYQ04NXMMu5HvC9zuffjF0227CtBO26QV8YJS7uBrCd8QUG9iI8pcTmFfC/kN44x7Sg6a/7OYT4hfF+1EmShMxMxKkqfeMW7T4p488rmEOSx/iC3eDhUxM5RRLUJZu+zs5PTeENKihTpBU3PnDuEaVr5G2CEUrRdBSGYixtHi2TqXBu3KKnxSLZh9PaLdQUqPFYNYdOsam5zUmWhTozBhxPECapGXTiLgD2i3UU4DZXU7A76xEKeWCxDLB3il0WSyAUMpQJfVvvBNFT4sooZuF0nnkPEk+YgKqoWkgJugv5+sXJU1IRxHQaDUHd4haYGr64lSbBIHL3hg7L14JOYC/tC7ixSpinl94M9laFPzG8YbH8toF2acHY/JrkDKkXSRvs4Ywfpq0CQ4ZzYwFw6SleVGS8HK2SEhKEy9NevKAI2otoUSaJaGpzHKkG7XgJ28VNpyJjBQXwvyI5wzUClMGQzQp97S5kuWgm6SS/Ikf7jXUVzCdKbWToyFPGpwAkfqJ6qsVwjkwtFWfLIFgeEsfPeJqKYEAKVcnQfmGA2GjC6hmSrdrjb+SYdMEmFSEvreMqwklySTrGkdnZzJSTreF+5BcHXoFtRXHr0b62R41DUINwlPiAf/IuB9oxXFqmVNJGiwwDb83jfuyKHKnuCGI83j89drqDwqyagWCVkP6wVgd44s21pN4wVPlq01A0i9R05QnMo6NboYhXT5WOZ7XjyRIUVMC4U0bG5ZXi97JeLeDUInqUskghyeUCl0wcKHO8FsLXlIzHKhwFeRiFhGkxAZgky3SXAP8AfSLNdPUVoTkCEjT6D9RXq1JK80oug/J/6nRj52MUp1QvRbu5Y7Pyin50dWaXhc6QooRSBKcwGf8AbQaqsM8GTNmKUPlPtGRUWIqp1JnuxdmG6RraD+M9rTPlhIVZVmgHLhm8ifqAcuF8kl4FaSrRZJUCQB+ng3RKKADq8ZfhivDmhy5JCR9Y06huIC28axSVA2xiUJdBpTTUkmx2ifCpJDZQw5xSkTEg+ekW5dUQwKSE7mBlJcuXyDNF7H8L8anmJTclJYdekfn/ABijVJUZarKs4H0j9CScWSAOUZn3tUqEKlzgAM5t9s0O9PNCa4L30P1ci/SZuEy5fzJc3bpHQ4xdLkbxYMzPowUDodxF+TX0/wAMpDtN4mPrBVh9FKhrES0qSSOnPTaIzOzBbstdmJ1GsCplFn0UH5RPRUakoUp9bRZQXlyUywwbPYtzfkYjk0ikrUlYGVQtz199IilgpMrLddiTtbWCM6VMSsTAcyXZ9rh4h0Ks9ATNKdnhr7OEAHm+nQ/zAiVSp8ZlBzofO9xDlgOGksEJDwPnlFKmBbOSMVTGDBitJzqSQkhgYZqWSbElyS/ppAyoUpYQNAA3rBmnlFgsnbL/ADADaT4/ApkFJUopB66vGRdu8dXMnqkLIyJLp89C/pGgdscUEqkmETMq2YfiMKkf/oX4k08SixPU7tDHBFJXQw0sf+4+qEkguq5clucCxLbUaaQVqaJQWE6JVqfxAzEirM56NGoxaLlPKOUjcXMaDgMzPKQRaM2E0hNj8wLw/wDZhJTKSk6bQHuq8bBNv+X0aN2Tqsk0J5sPvGfd7GDJl1xY/wDlBmEctBDbhCiJiWjjvsQjwqZZHEoqD7kMLfeOdCd46/DOdOVqjH6iWwuMwAs0Q0FQywSlyDp+4tkFAAQQ3XaBImKTMtq+vODg3wLVU4TM6gAkEu0D6pbDiePZiy7ERzWKJLEWNosjdnNHPyuzsdvzF0VBzgqV8zfq8ByMoLR5InsoE36GKoiYaxleZYGiUghI6c/WKeF0aphSJQUVBW0RipUtrOWt1jWezmDilkIAA8RQzKPU7QPsZ1hhyMc+b6asT6zDp0paZsyVlQCL9dY0DDZmYAjSLmKyHw+Z4gcqLgHZrCKfZ+X/AMSUgcWhhXt5HnjGSXYDkyc4qT9DdFKBdROgtBaiqnTlId4DUpY3i+agBmswgbHk4+MHk2G0UctTKytGbd8kxSTLSZbo/wAVbPvD7JqlMCbjaFvvTmpXSpzgAkqA5hwGIhvqZISnSVMI1pLkYpWFwDoreK5p0E2sqx6HnFlNIDLAK3UPtEQlCWbl7WEHjQ6XTMbHlflEU08JKS99HiepxHIGCbEMTtf9RS+HC1gA67CIyBbAJqQQtd0ggKfRndvXSC9VjCZviyUpypJeX0ML0ikLqSHyp4m5kbR7UImeI5SUtlJ6coqjpProsCWQrOrUDi6EGxHOHLsvWZ76AnX1vCqpd7i+Yg8uY9C8N+C0wyDZmPpAudL1gWeMW7kN9AlKlAEFlOQPeDNbR5kpKCwGxgTh9eJMhc1aflFuvUQo9oO8yTOkKlygoKIsRYgj+mMseJSXnQFHX5Vx/uZ/2wxacuomJUssksADa0U5KioBmB/bNFHEy8wqJcq4j66x6rhAvB42jHiqG+bMC5nhk2LX5OS31eA1VTqJ8MgB1EP0FnhunUQEpMzKyidedg30/MDcVQwGUByeI8tH945RswFKw02DuGJfoNYbcHnBASh7tC7V4oJacgDqIYeR1gpgxBUFHVoH2UnB2CbEY8WPuCrIWkq2/oi13xywuipydMxJ9UhoF4XWBagR0tBfvUp82FyzrlUD6MYx0/tTj+4NqdSoxyolKTLCQAQpilW7aNA+nkLe9mglKnFSWBAIDMRyiNKJhGVOh1J2hihi0VRIIIBN33iEL8ScEqLJJ1gtJpM0s5i5A+7tHM2nQRLsymFupiEouJwxCk5MrDnzFjFST2fQuqRLcJSQSRuQk3A6x1VVq8/hKUNgFcraxQqavPOCkEuDYj7mOS3Q6V+GJplJBQkKQOFmZQIv+4asJm/ELSlJ2B9GjP8AGawzFJlkqKghN7uSX0ho7va8qzzSyWZIG4YXgTZxLJC38A23CMo2MfbyvTLkZfIejiB+GJyAEqip2knComCXqHvBqjpQA2oYAQsacYpfItk1GNMLpZbKAZx94ISKVIPNgPqYjn0xTKQ17/iPZM5TMEmMJpRn376ZNsN08sFIDRg3ePiU6dUqlKshJYfVwY2NOIKSxVw+e0YR2wxbxqmYwYgn/Yh1pyjNN/gP1KfdFD4dAAJNzyjqZIdNtRoTFaXIAuo6DTz1j1FaNCbW+m8GWMAaqWScqi+/1i5SoEs5kl2+0fCUy1KF0iw6vyiHxAkkAWaIUXVz8he5KgCG89PsRFiuxfO5QMtiFA7jb6QJk1Wg8/S0XaqhVdQ5Oofn3+kWSwt2eH/GtarlJAPJh/Bh2wWvCiEqDOw8xGX4dWKBUgApzWU1w2kOFOpalAO5H43gLamoqvyYbE1x4scu0coLUmXcIa4G/wDfzCB2g7ALH/JS8SGJbcdIPz6xYYlRcaGLlHjBSPm1P+4FhuSi7Xn4AI5pQ7XhlVN2eqZ0szUyllIe7XtyG8D59OtByrSpJ5EER+i8GrDMl5UZRl0HOFfvFpBOpvEEsBctYNhzsX6Qwx54TpfnwJx7SlKmjP5GMTDLSAXUBodm3ERhUycRMZkkhKh6ZnEQ0ssKSp7KHsYNzFJ+HSUqyqM1WnJKE/kxqw9dndNJkyFzFHjUQAgna1263i8pOVWgBYadYVq4lQQX/wAX/MWKHEipQDubExjmgpwaZxmipRaY9dlZH/M2xb0EPHeLLBw5iWKSloS+xczPNUsAgADyfl+fWD/fTiCpVHKCRdar+gH7jjHSpIExqp1/QyeVLUxUMrpL+cdfGFRb5VEh+XKIcGrkJSrMCpRBtt5xbp0JQTcFnIOruNIKsPQEqqoy5i0l2JIDRcRlmAZdgznnFxGGI4VrU4BB83OkQUNPnnGWHAUR9zpEKKU7DlIRmVxvrzYR0kBJSo8O32ibEZakLyBRISVMdmA0P3it8anKyg5sxiFFqtq0zci5YIWlID7Ol7RUl1Kkl5aiCpVwC2ou8XjNEoZUgbqY8x+wYoCm8RfALkp02eK6OZVXY89kpSl/8qi5MP1BRqmEgb6QJ7M4TlQlIEPuESAhLEMqEk39TLXiEkryz/YrS0qSQld2Ai5JmpTeLEuS3zB48xEoRKWthZJ9o1w4J3a/tfptHC14Zp3rY1MkEJlsUrSL+ev4jH5lLMUom5e7+cOeP4x8aSQHZwBC2mrBWoEFIBt7e8NIR4r/AJGWLGoxKE2Y5IAdgXESSl/KFJGtj6aR3JLLfzHpFbEnSwGhuI7NCYTilWUkAKH05RRmEgufrzjmRJJuq4/UdSJjhjqIhRHKSUt1BvE3x8whrkmzeto8Kcwt/bQQwKmKiog6/L6HX2iEJKxaZSggMVDK6uu8MEupIZSdYXsawfKp89zrFvBKzhUFagBoC3MbaUl8A23B+/gOFapiW06xPT0hDBUUU1BIfS8EJEwKTxH0gFwA3+mgxSzAksFWH1hpoK6SrhUAQbEG79Yz+Wpzww24CJcp/F4gof37x3j6muJlLp2jHqibMKEqMtm1PnpENHLVOKgbEEeV9fx9IYKTEEq4VCzwFxRSZThL5zv5w4aHhbQqVLmgqUMqRlbmCA5iSpwgSV55auEv6b29DCpNUSbwblVoWhAJuAUt1AABMcyjaop01TNj7JUqU5BLukseuYgZn9Yk7464JRTpCM7lVvpF7u/kgyk7EJBP2ELHfDi6Zc2UhiVJc+36MYJfe1/7oFwv+I2ZRVzcswrZtbQQwqaMwSrVVx5mIsYnImS5c0fMp7ciDv6EQIlTyVOdoJQU/R0xVKchCixsQ2xfh+8CpElcoGYTxXL78x+YgxDEAuWCdmEDp2IEpSL8MW2ToZpMvxZantmHr1MC6/DUoQQm5G28R0OI8CUAOTp5vFmqWULCiP8AEuev9aIX6RUGUiWqaq5Bb8CNB7v+xBWk1JWGUbJ13jLKtISpJBJH7jfu7dSU0SeIAMLdd4w2JOMG0DbLqNDTQYZ4bHUxerrJKtwHgXU9oEJDCOhjQVw20hV9bBTSYDCeOKpFCdj5H9/vSAHantSPAVJzDMt/ttE/abAl1K0mRM8MMQsM/FZvqPaEfGO7+rSs8XiAFwrmCm9ujQVqRTly5WbYVFu3IVqOYlVg6QXYiIqmUFfIXUCXJ3tHk6UpBylJSobNqLRyicTw5PWGIxs8lrzgJFlAuP11jqsqStRBQAoD78oklzJYKnscvD6fxFCZXniZmt57xPSeI4rCSo5Rl6bX3jmpDhJAsbK6EfuDOH18pGULHzav1sGgX4BCtbA8QHOLKaOJMwDQXGvlzj7DZykk5XcX6axBUqBUEjh2eJqc+Cb3B15tzEUyIIy0TarOTZh7cvvHPwKqdQCiHWlx6bfeLOGVBBKCoJBYhXMc45xIEoKlXUhWo+h+zfSMZpyVMrKk1RcoJWc3LB7wYRJQd4WRiLkHQsIN4ShMz5i0ATxtOmhZkg0MVFMly1FJYhW/Qx942Y5UuTt5R3R4KkzQkl7e4tBrs2hEshRS7WLx2ot/bVIwuJkRZIzEs20Cw9RMIEUZtSpVngnhqGdWjA+p2EM7HZ3W0KSEqBDsXHURJhGGBV9VAhm5W/mPKGk/5OMsyczc3e0F+zUoqmpLEIH3PL3im/kqXSbNq7ISMjEHZiOkZj3g4mibWTUnRH1OrARo/Zae00JO6TGQdtcMmmpmq3zG2+toGwSjLtAep3YvzaO4SkH+dXijV02QBxc/6izV1E1KgTYjTrF1FaheUTAMwIfy3/EEhoGm0y0hOawJjybLADg3eL1RUAnK7jnEclcsr4g7gsB/22iFFrs8m6i10pOU7QSW8zLm2t5vvBNSZcuWgpRcBmHprFeetCny8Ki56Av/ABFnaVC/iNIfl3DfRoYex+PLAKFFmYDlf/UCBMRlJJdir9COaKT4kwIk6k/0/eOMsFKDUvDHLFSjTNGRWkkElxF34shQY6iFZNGtMthMfKb82gxSVQbM9rR5bLi4fpYqliXwOFHiBQS99PaCYxNwGLWu8LMuaFEA2PvE0uSSb6RnDPxVMxaaBXenSPJlVEqU63UFsNmB2/tozA1BUXNrWHSP0XTTUKl5SAUtxAxl/eD2WRIHiy/kJtzbUj7x6PT2OceLf3L/ACM9XNyXFiIkhKRmD5h94HCRcnS9oIFYJcXSnTq8dzpC8wUlLg3bcNrBjDCOvCDkOgCWPnvFYSSnMxP90ixU4StCUrmBkLcJPUXjgqJDi+zbxCEEopBOd8wFvOOcxUoNoA8eZTndXL6xKsh7fNsPcRCjtMtZQvfKx9DHU2csIPLf1jymUrKsIOg/OkfVlpYDMW9CIhZXp16c4YMPqClrG2nWF2iHEIdJExBysAzCA9ivkB2XXVBugqJhW6QXLQcw6jnrJSlusDaWtSFoUCGYA9CHgrJxYoHAbkxj0nTYC016jGJmHSwspBcuG+sEFSQhKRobkDn/AH8wCnTipZUmx1iT4lWYFR0EMh5Yep6EzApbsZenXNdoPdkaRQbMpw7gcoC0SlzJRSkhI57k6Xhi7LkEKy8yH8rRhsOsbMdptY3Q8YIjxJga2WFLvQxFCa1SflZCb8y0NXZmpCJg5OHhB73KRQrlFXyquDsRpA+nGKXQLpUmJc1eZkm5fWIZkkkmxd2MT1KRlBS7DX8xLKWrRxfeDw8G1UkIUwuIY+xFFLmVCStmDljpZrQMnyUhyTxAadY4lTFJlgpOivVyIjLQw4yBLnTEqLOMwbZy8Dqeryukhidzu/7eK+YTSCpRK1e20XcQXnGRbApsCNXBYj3ijqwbTqSl817Fut4kpKvJMC5bJb+mKRQpU4plpKjcAAOfOCeHdnpxWAqWoAkAhmIHOKk1VMzk1XYzYFUFc5jcEF/pA3Ear4eeUAukhwPcQYMyRQBWY8Z56xn+MYkZ00r+kLsWDnJqvtAsePk310a3g1YmYlJN7C8GKBR3NtoQ+ydQ6B5XhypJtsu/4hLmxcJtA01TGKQkuG3gB3v0kxMiSZd05uLobB/oftBqiQvLm2EfdqJon0U1JIBSHB9CIP8A9Mko5al6/C8EkpmIUlMEgvttvrePaGvCS+oCWP7+kVxPOUrcBXL7NBCmkoYE2BFx1EP34N12MNfWSZ1OlKynKU8LEWUBrCbh8g2J+Y3/AIiavpUuLEJuzaOzsfSK1NnUk5QS1x5bxUS2qLdatKdGLs3QxWVKSsE6EGKq5hV7/aOEVTEuG5+e0XZRPh6zLzq1cN9LwRTNSpBcZnTwnkdx9vtA+imBSmAsSdNukFVDInhAYXPpEIL1EkKVrDdhshIQXNwLfqFOmlAkZT/r8w+YFJQmStSzmJDNy6+0DZv1IHnHlNdl7s9TITlz30UfWGeomysikoDrNx7wp0E9mdNti0GaBCgfEILQLLLV9C3K25Nsx80+Uh4lqyjKW10j0VCVfNtpFDLnWyf8jYecMhyH8Fp1ZSpR+YDKPK5MaFh9OAgNZ/1CdhkpKVISdhlHU7w24WolDnVzAW7Koge42oh2hlkaDXSA3e1TCYmlmE3Zm67w4dm5SVJZRAUDw+sAsd7GLqpcxapijMQoqloDAAfmMdRpP0z1Ypfc2ZHSJCHC9Nx66wQNJLnKT4Ssua2zPZvaPKqlEtQE033A2gYqYEOJb6uH2hmMTibTMtYWTmHvzjxBBU2iXDx1VZlKd7kP9IuJp0EBD9SesQh3Jky5SwxcOL8n0+8dYjMS+ca/0wFqphCyB/W0iSnQqabHl+olkHLsNShCFVBHGolIB2AgzNxpQU7AGAeDVikpUhQa7p5W1iOpncbcgSfSFmxgnPJa8AsmKcpsM9qqH4ujUspAnSuIH/sneMuky3IjXcarkyqKYSWUUZUjfiEZ5QyQkoSRctfof9wRqyl9N8vg615NQd/A19lqDInNuWhzwqlLOYq4RQDw3bkIYKSkUzDnCnYacnIW5Mjkw1gyQEkG7wrd6AMmQlKNJjpUOghppJSpRBItCD3xYvm8NANxmPqGeDNCKk+12jfVVy7Mnq5aRw7/AIg1RVYKcq0vm0b6QOEgBaVLuHMWA6CDy0hpL9hxDoMJq0+HkYWd38hA+pWJE4pk3QoP5AwKqajOskFgWiennFMxJ1Z9dCDFJUW5WcrpyFkp+WKk1LkZv8ibjoIvU9SopKWAZRIPMWLRzPqgcgSnn6PHRy6IZKMhzCx09RE82fkUs6gp020vEE1Oj3Op9Gj1aRdi4IPoW0iyijQTADDbhUwt7wlSg1xtDV2bStRHIvAuzHqwXYhasfUVSVSwjKDbWDWHqaWgM6VG/RoXaWjWwIEH8NkrCQlQs9oByZW/fwKp+mFKw9SrpD3aLFBRZeNRuNuUFfj0gZEhrsTHFRRK1S2UOTzhuegoI4PJzEqO1x5mxMNGHWYDSFvDJbqASSyQ0M1GnKnqYWb0VL5F241YfkoLZgdC0MOBrOa5upJbzhfw26FReqahsuS2VoDwpY5cgHHKnbMfx2imS6qYlYdyol9rwHmBQt9/LSNW7wcK8SSKpNlCytLvqYzSbJChmdjoPaHmKanHkh1jmpxtA9JOj7axXlzygl9DBSokJACEerxTXT6v0jv008I5AE2cORfXygnQp40hIyl3blzMDKWQBm5jSJplWUHNqouPSI0RMY8arUoIYsQ7D0gJ8VwZn2Ynfe/3gTU1allzsGi9JpRwg7j3ikiN2Fq2oXWBIUbPoPJnhk7L4B4k7MtJypAZ/K8XO67A5cxWaYHTbKPONWTSSUkgJA9IE28yhHgvkA2J0uEQbJw5JAa2zfmDtFQAAHlFSXISVEpPpAftJ2tFLKsCVFxpvtC/Bi+pO5L+gFhh93aLPb3tEmkkjQklm3bnGE4hiSqhZXMc3Po0QY1jU6qUTNU+rDyiKVVFKQQARZwefP7Q7jFRG+LHx7fp9MS6bOWBirSLUQXNnH1YmLoqCp7AOn83iJMsJII1t5biOjUgVLYsd9Imkp/7CwdvxEiiAh1ByGI8nYxMiaCpJPIH0aJRCkiahdmIL29Y7RLKWy66N13ixVTkZTlDHT1inIqFO/8AkC49ItkIfiLEmxIb6REEEX0s49LGO56LBe5JcRxNq1LCUkDhdvU6RyUe0snMTD72UoiU6NpEWBYdTzl50ApvpexOo8oeKDDg/BsID2JugHbyOJcw+muyrJH5g1UURWE5bZYCHtTJlrMlYLtqx2hTxvvKUiY0ocI5vGMMUpRoBjgnPw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03044" y="1417638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209" y="1757726"/>
            <a:ext cx="2438400" cy="1819275"/>
          </a:xfrm>
          <a:prstGeom prst="rect">
            <a:avLst/>
          </a:prstGeom>
        </p:spPr>
      </p:pic>
      <p:sp>
        <p:nvSpPr>
          <p:cNvPr id="12" name="AutoShape 12" descr="data:image/jpeg;base64,/9j/4AAQSkZJRgABAQAAAQABAAD/2wCEAAkGBxISEhQUEhQVFRUWGBcYFBcUFRUUFBQSFRQWFxcUFBUYHCggGBolHBQUITEhJSkrLi4uFx8zODMsNygtLiwBCgoKDg0OFRAQGiwcHBwsLCwsLCwsLCwsLCwsLCwsLCwsLCwsLCwsLCwsLDcsLCwsLDc3Kyw3KywrKysrNysrK//AABEIAJwBAAMBIgACEQEDEQH/xAAaAAACAwEBAAAAAAAAAAAAAAACAwQFBgEA/8QAPxAAAQMBBAUICAYBBAMAAAAAAQACEQMEITFBElFhcZEFE4GhscHR8AYUIjNScpLhIzJCU2LxohWCsuIWY9L/xAAZAQADAQEBAAAAAAAAAAAAAAAAAQIDBAX/xAAiEQACAgIDAQEBAQEBAAAAAAAAAQIRAxIEITFBE1FhMiL/2gAMAwEAAhEDEQA/AIFAKQwJNEKpt/KJcS1pgC67Erl8OwvnI6YCydN+slFZKpeXCLhgUrHRrC5eaQsw6kvFsJNjUTVtRBwWQDgJvQEgpblaGvLxrHEJtB4g3jiFjW0pTBYhwS3K/M2DqrdY4hLbUbrHELLus7dXUi9XbGA4I3DU1barfiHELz6zPibxCyjLLsHBM5oZtHAdaewtDRc+z4m8RrXWWhkj228QqCnZm4wLpyGa82i3EgZ5XJ2Gpfi004/O3D4gu+tU/jb9QWe9XbjHUg5oZgTjgjYNDRi0Mu9puGsLxtDPib9QWYNNurqSHU24R1XI2DQ15rs+Jv1BKNVs/mHELLtpMj8o4LnNN+EcEtg1NU2q34hxC6ag1jiNSyNWzt3LjKIEXfdPYNDVOeL7xxXtIawszdfclaAnDelsLQ0zih8O9ZhzB5KAt38SjYehqUupgsyXHW76ih59wwc4f7vFPYnRmiOaS9Q+TOUC+Wv/ADC8EZi9TXeetP0RKH5SdhWOoF2jLlsKnu3n+J7CsfRMtAQ/Aj6d0tSsLLXAEBQl5uOCz7Rt0y0FRecVD0t6JjkWGgy0skXKGJCl84hcyUikjtGsQVJbaQclEFNdpsQOizFWbkxpughVriQnMtEi+U0KieDBwK88Ag6kg17sV0ibgTGyFUavsiSddHKlpYIgXhJNu/iY3hODYyad7RKB4BGDeiQuqLwHJJZw/W9mOUwvC0/x68kAAN5aeIPbCVUAOAI3wq1wv6TedfBotGsHfko9W1D2fZPtaUGfhif+QQtBGM8ENrrs/DE6OiHzIi8lsdhUyx4q6Kjky32d5/R/M1wkSN2vcvevM1O6lX1LUw5kxdgSlesAOBDiCLxIz6VjpE6NpFm+2M/kvG1M1ngVWGD+pdNM5GUfnEN5E4Whkfm7V4VmfEFGp2YnNR3UjOKX5L+h+jLWmRkQUwsVPonXhnGSnUq5LRuCmUKGpNjTTSH09SY6qk8+pKO2a6qw7Y4gq9KoKT5qM+Yd60JCqJnP0kWr3L/ld2FY6zC5bG3e4f8AK7sWSZcESfQY/To1ogb0OgiaFnZtQ8QQutpIAmU3QgYski4oqbxOpdrEFRWvAQikWAJGYKJqg0nE5qTRa44dSqiZSS9JIM3Fca2CnUrM7OE42Oc+ASpmMuTjX0Q9k4Ydi80GU/1UgXHiiYDeC0TrwTSEuTjf0SHGb10RqyQuYcwibTvz4Zoov9Yf08XYrhFy8ANa49vmEi00/ADI3IatEOyBT3CRGcalH0XA4FLsblH+gOoxgIXHnWnF+SW4jNJtjTT8Iz7Ix0+yOCjVuTm4tLh09ymuBxCF1QwjZj1RWc08YPI3hAGVPiHD7qa8JZaVSmyXjiR+Z+JxOzAcFLa9KDTqXnNKezfpOqQ/SXqrAUlsoyUWTQFH3jPmb1mO9aU96y7LnsP82/8AILUlUmRL0fyj7l/yu7FlJuWq5WP4FT5HLHMeYRJWGMlNK4Qo7atyMVLlnRuSSROCOJiFyxWZz7zcO3criyWZoVanNk5Kh0u2V9OwOIvuR1ORmnEnouV2aUfa9c0E0qOSXInL6VTOSmDCeKnUaMBPDOlEykmZSnJ+sBjEzQTBTTNFOiBHN3LjWKSWLhp+diKAjmlwXuayUoNC46nF3mNadCIjqAOyVX+qOBIIJ1X7cVdPZmNxRUm6V2eXgiioya+kChZoHamBhUxjeEodGD2JibIppAqJXsQOAhWj2QdhvQ1aeB1470qRUZteMzT6Dmu0c+rilWik5uPEYLTvoB28daS+zgqNEdMeZMyTnzd2IQ+Ff1rA05Kur8mkYHip1OiHLi/eiDzq4ayOrSLcQkwg6E77QQqdC8+su6GxCaSAAL7xvHatae9ZF7YC1yqJnP0dyuyaNQa29qyH+nuH6/8AH7rY8rGKL/lVDVvCJNrwiBVOs5GJHQPuplgsAd7RvHavNo6UBW1GmAABdCiLb7ZPJy6rVDKTQLvMJzBevNajotguOvDdC0PO9HMcSmaC41uzsTQdnWgQoiL/ADKfTpyEpx9toIm+TfqU1rm6iOkJjfglowRaN+xG0t2joRgNMe0BvEJiF6Jw87V5gwPnzepDKepzeKIWV+TZGyECIxZBjLLcV0tkfL2E9x7U91F10tN12GUoAYBJkYoAU1qFrOrFNZEBMiSN16YCXszyPaF6oJE6sdxlNe0aJ48P7XQLju7pQBHeyRuPUf6HFcptkEa+1SKYkRlHj3oGgwDgfJ7kwIjMowC7VZHd0/ZSH0oJ1YhcrNuad46ce9AEGtTg7+9Jq2dT6jPZGsHqS9GWnZf0JUMpLRZtIQfO1Vday6OVy1L6Sh2izfdS42a480oGfLAgMbVIMEm43HE57kBA1LB9HqxltGyHVbcbzgtSzAdHYs3UaIO4rSUfys3DsVwZEyVyr7p+7wVG8iFe8q+6fu7wqFwRkFj9AwMj+1LoWgG7A6lHa6c0qpSnOVlGVBk48cnf0t2uTQVUUHuGBnen07XB9ocL1qpJnDPjZI/C1a+U1rtSrWWtpzUum+f7VGDTXo9mKkl0COPgogMIg5NEktrkfOKLziYxNAO0RjA4ImsF2PFL00TTG/s2pgPbUcLmvIjG+ehN9eqifaBG1oUVupdJGHklAEpttd+qmwx0Si9bZnRg/wASorTw69yEPxOvq2IAlmtZ3AS2o0ZakscyRdVIkZhJquy147kNNoumLsPugBzaUGW1Gm5INN41HVekNoBwwxPkdS7Us40oBI1wSl2Ax9UzOiYiO25D6yA0DcY23z2pQoPDZ03dqUadQ5t4d6OxkirVbGwmF1pjdF/BVNahV1A7lHJqCZ0hsGCLY1EunD2ZOR7R9kmvTkHYofrjgAcRv7ULuUpBBbeQYjtRshpdlKHbEtyFtndhJ4omUSNa5z2U1SoUTitDZPds+UdioajDFyvrEPw6fyjsWkCMhL5VP4T9w7VTVDdgrnlX3T+jtVLzZKMpOMS1wwAT6FN3nFLfZQTKlNGpYHR8EVHnAJJJnM/0nOog5rwpwL1SYHmPgwTdjuTW1wD7Jy6EDaIF/cusN5jdhslWRKKkqaJwtB1cCi5+Mija2Dff0InOwuxRsc0uHB+dA07SNYUhtSVH5uSQQDgktsp/TIdmJMEalaZjPiNeMtG1P7RzI7e9QmVMs9qa2tO7+1SZxuLT7JnOfc61xonv2JAeF01JuyVWIe6pOGA69pRNdAngNf2UbnQIk7tsIy6fOCAoa287SiqHIdO/wSOc1dJRsiTqRYDmxeTgOs6kAkzOJ71yo6btQXnOjecPFMDtQxcDv3oDV0eN069qEAeKVeb+hMAy6Bfv37F0Gb1CqVNIjU3rKOpWcLgL748SkOh1ZjTkCfIUOrY2XngRkk8oV3MaYIBOF187FGba6gEOF5ynLXCH4VGLbSRFayb816u0XaMznOtHEJbr1yOR7ChSVEdzVdWD3bPlVW4KzsB/DZ8q0xE5CZyoPwndHaFVNjWrXlT3TvOYVQITyInH9GyFwuBXWiUxjAsaNkxT3beCboyL0eiF0pUOz3NXQlUqYE3Z4p9MqS0CFSYmyNpQRjCeEd2QXkWM4RfMFcD4dgcE7QQOb7XQrRJ0MDj7Qga9SW+xNDpYY34fdSGtAHihqOuEa07IljjL0QQ8ZTuXjaIxB4J9V3noXnMuNydmL4kH4QatRpOweZR8+NczqUtrATeBwXHN1ZShSIfE/wBIp5Ra1zWm4nzeVNbUuCRUpA4hINF2AddtEninsRPiNf8ALLIVOKF9Vovc4DeYVUaDiYL3dENQjk+mby2T/IklP9EhLhzfoy1ctUgZLpAybf0qrtPpC90hgEHC6SFPfZWZNHAI4gXJfsl8NFwf9MweeJwd1hW1JjxBbUcJGZntTqgS9HGOnJJZ/wClS4VL/wAsnWakMSdN2s+cFHquJcf6SbPRLCNFxjUb+tSEp5E1SDBx5QlcgHNKW5pTUDysTsZHeFY8n+7Zu71X1jcp/Jnu2bj2rbGY5Cdyr7l3R2hUrHXq95QZpUngYwY34qhs9QQDrVTJxkqmSjMpdN25OIGtZ0aHCShaibT2rhZAU0UMBvT6Z2pLCFKY1sYqkhNhaFyIthCx16LnBgnSEmdbXMwvVn60qQiO9OhnOeByOKfSvkcJSmiO1FSKdCsNzeC8DOKXpi/zehpVQUmMfPftSmnArj6wXKrmiJKKA85640z1KBaLREEExJngUVnr+1oibu5OgJwIQlwSvWLwhtFXrlQ0OwkmpOURn9kbTckvcpKQt8Jbb0L3TgialRTDjUvEoNOF0PCCWMOCQ9MdUAzUd9YawnQglL5NP4Y6e0qpr2zBrfacbgBeVd2ajoMDdQ61rBUYzZZAqpt3I95NJ2jOIIls7NSsx54rjitGZIpGck2jJ1PrCcOTLTf7VPifBXbE0nFFIrZmeHJ1q10+J8EwclWrXT4nwV5N6kN88EtUGzM63kq1f+vifBEeT7WP2uJ8Fo2r1RPVBs7KClYLWbvw+J8Ew8lWrH8L6j4K9s+akTd0dyNUDk0ZccmWrXS4nwXW8kWs/qpcT4LRE3plMo1QWzN/6Pa/ipcT4L3+j2v46fX4LUMKB/nrRqgtmYHINqMfiU/8kbPR+0fuU+Ds1pm+epeHgnqg2ZmRyBaP3WX/AMSe9ed6O1zcazMfgPitMe9CfPBGqFbMufRap+827+B/+kR9HKn74+j/ALLSlA9FIdszP/jj/wB89DPujHoy6L67j/tHir5G3BKkNtmfPo2Y9+/6Qgf6NjOtU/x27FoZuSXIpCtlG30YZ+7V4t8ER9Fqd81Kt38m+CvG5eda8447u5CSBtmePo5S+Op9X2XT6OUdb/rKt3+HchJx39yKC2VJ9HqGp31lA7kGh8J+p3ird3nilP8APUnQiBZrFTpyWNAOvPimlE5KKQz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159" y="1534750"/>
            <a:ext cx="3351386" cy="204225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17089"/>
            <a:ext cx="3459088" cy="196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3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Uitlopers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2636"/>
            <a:ext cx="5040560" cy="303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xQTEhUUExQWFhUXGBwaGBgYGBccGBgYHxcdHRkdGBwcHCggHBolHxgaITEiJSkrLi4uGh8zODMsNygtLisBCgoKDg0OGxAQGywkICQ0LCwsLCwsLCwsLCwsLDQvLCwsLCwsLCwsLCwsLCwsLCwsLCwsLCwsLCwsLCwsLCwsLP/AABEIAQMAwgMBIgACEQEDEQH/xAAbAAACAwEBAQAAAAAAAAAAAAAEBQIDBgABB//EAEYQAAIBAgQDBQUFBgMGBgMAAAECEQADBBIhMQVBURMiYXGBBjJCkaEjUnKxwRRigqLR8JKy4SQzQ1NjwgcVc4PS8aOz4v/EABkBAAMBAQEAAAAAAAAAAAAAAAABAgMEBf/EACgRAAICAgEDBAICAwAAAAAAAAABAhEhMUEDElEiMmHwE3GBoUJSkf/aAAwDAQACEQMRAD8AweHFBccX3PJvyFMMMsk0Px5QFt+bD+Q/0qUOjOu3LwFRU8uVe3BqPIUTg8Azd7QKu7HRRSbL4BG7oyr7x3/pVuH4ZcYTGnX+9KMGIRNLS52++w7vovP1phwu05LXbxOVBMHQamNvp61MpNIgngbFvDrLDM5BgdT1OohR050d7M381y4jnMLqjmIDK4ZYA0Ean0rNYzHoWZu87E66wvkOcCm/AHi9YUCJzO3h3TH1rOcfS7HZ9E9rr3+xqq/8V4/hkx+QrIcKwYFxrZ2OU/T+orWcewj3VwqJGUKzOSdAIgfWq8PiLeHZRbXPcYR2rDbLHuj+LQ1zJ1Gi/kD4p7Pm2uaQodlVAZzGRLkDkAoYz5U2weEa5IkLbtqF93XM0M0HZYUIJ6Vd2aYjEoBrkWGbmWY53k+Cqv8AiNSa/caxcCgWrJZ3e65nMpbuhF21AQCSSdoqJPFD5M8/EVi9lc5EGW2iwue4dBJGpWZYnfSlvDGNvtb2bM6W3JbUjOQFWPUmq7l5btwZQwSW94jMzwWYmNNzGmm9U4a5/sl7q91V8++zH/LTiqJk7KMZw4rZBcjRQQS3e1HMHnV/s7iGOFvBhmWyyMhbdLbtlvBOcMMsg6c9xQ2NVbl7KJyW4O3vGYJ+YPkB50Z2q284I0uoVZRsqmAD6GD4003WeRR2IUtntBbzZe/kzHYd46nw2rS8S4O2GC3FE23hLyNqEc+6Qf8AlvrB5HSkfErXdD7sIDeJHdJ9Yp57KcZ7RWwV3vBgVsluciWtMfutEqeTKOtVPuq1rlAnTFN20NYlrfMHV08/vJ48udF4S9CBGBYz3Hzd5VjVddCJI38j1pXjQyXHkkFTppr5Hz19ang8QrCSdBrl5jQgEfuzofUdKurQ3s0GDwyXkIZQZJWNIaCdImQwicv+E8qyPtJ7PnDnMnetn1K+uxXx+daBe3w8X0js294SuVmGwPMSNz0WmePK38OcRakoCRdQ+/ZbqeoPPkRrvNRGUunK1oJJVg+WmvJpljOGkE5NY1I8Oo6ilpr0IyTWDM6a6urqYG3w7QfShOON3bf4j/kNEWzr86FvXQ0O2qAwg++3XyqNDArFtbQFy6J+6nNt9+g1rxnuYh9YCjkNFX0oW6Wu3FnVmH6nTypjfMfY2zEe+3TrUv8AsZK0ADltiSPec7LXvFcRGEQAn7W65J6rbCgehZj8qW4vHwnZJou5bm3nV3F/9xhB/wBNj83j9KVZX3gQqVdh1r6DwzgRH27nKEjKD8RywB6ydPGq+CcATCW/2jF6OBOXfIDsI53D9KF4rxC9ib1oIGMx2Vpdgd9TGpMGT4HlWc5d+FoqqHvttjXVMEFaFcd8feAYQPmdqNuDMi5dBabv3Doi8iPE6g6bRr0qrG4iwlqzcxG9pbgCrq7MHghDsNhL9DoZINTfFvdtouUJnVQLYHdQOIUR1AbMSa5nfakikNOCtkw966J1BKk885hfmMtL+JpcOGDXXzOgFqzaXXJ1LCfeCk948zy2p7iECWLaDTPdWPIGVH8sUsxjj9ouKVAW2TmKn7qyY03kfWssWBlrtsW71m0NcqanqW0J+c0BdaLaJzN26x/h7o/z0RxfElsVauFAgZVgAk90ORqSdTpQeOEXiPxwPxEVulozsecMsIZusO4qyfECco82J/LrSnG5iWukgF0bTwIjL4aN9KdX4XD2lOnaNmbwReXlH+Ws/i3lVO2eT89h8gBUx2Vd5J2lzq688uYeYAP6mkpzKyspgz3SOoMqfmBT3hrfaITzgH5EH8lpdxCxlZ05qxjy3H0reDyElkdcXcYlEvqO+4h1/wCoNx6mfpSGzlAMiWGq8iy/Gp/eGh18RRnC5IuWwdNHX6T+nyorinD82W6o95SzL+8mt0DxiW8gaiLUX2gt5C+H4VcRZZLPeLKOykgMGz+43kdPGQRQeAxb4O6LqAlGEXEPxpPeRhycagdCAdjVnAlVLRa2ACSSCJnununUnXSad+1fCCbt1xDKALmQlgYI7xAGkBpnzpOSUmuC5LCFXFcAgKX8OZtPqp6A8m/I1n/aLh6SHt6EiWHQ9P8AXnT32XxyF7lhlCIRMSxBkwSJ2iQfGK7jeCChpBzW9yPuydY5jaacW4TSJUb0YAiup52S9B6MseldXZ3kDG4M0KPikE9FjvGocXjIsaAOseA1ryxfXV2dVB0EzJUbxAO5/KvcbkuIAt1PeB1zDY/hmktgLeHmLinaFbU7AxpXmJvZQUtyVO7QZY/0owWV0UMjSdcuaNj1AqHYztHlP50rVjFSYYsdBA0FfQeB8Ot2rFnEYjTsAxthhpBIh2G5gzlHMkdNVfs/w1nuyRFtNWaRLHkq/dnmd4p1dxH7VeNsZTaQeSs6sJg8kQSPPzFY9WbeB6yJcdaxOOvgQVU6opMQp1LufqT6a89XfxlrB27QhWuFFtBspGYLMZuYtyT4tPIUNxbjiWfs1Km40TOmY8gf3RuF9PJLd4RddnzkrbuAN2l9gpz84Uks3KMq7RtWV928IP0TsO99v9q1Sy9y/daBBtgJCgD7z5EA6E9DTT2Ha5irjO+4Z3J5S3dUDwBuCPw1K2iLhWVHa4+W3dnLkF3vgKsN3gsZmE7k68qdewCqwuuidmr3O6szl1ZonwzJ8qnutMrwi/2pu9mbKajLLabggCPqxpFimK4bMT373eJO5zNnb55bY/ipn7VL2t/KDuVQDnqSZ8oIofjSA3rdoe6HVQOgET9ET5VgiTO+2GH7O7hv/RC+RRtfqTVfEsMDeQjnI+v9CDUvbbErce0VuO5GcsGtlBbzOGCqT76+8M3gOtS4tbZFs4gCU7hbwBHOulL0omW2Q9osROg2UBB6kT85NCYu2sorNkCrJMTByEqPUiPWrr1gnLOslD8wT/flQ3Gm77L5fSY/I0oZoaB7D66TMZvUEHSjOPWvtWYDcKx8o1/KhbKHIjaQxZRG/uA6+OrfKtBxrDl7tvJMsgiN5/vlVXUhyeTKYG7kurHkfQkfURWuZM1sgGGMPaPS8uo/xDTxgVj8T3Lv8Uz/AH4itVwe4LqPaO4Gh5jmpH98qXV4YIo9nwGSNjmYQBoJYnToP75U+4zj2yYe+ol1XvL95QO+vrDR4gVnOFOyByd1ud4TqQRDfTXzFTTHQEUGVznLPiWWD55hUSTu0aS9qAeP4FbN1Lts/Z3BntMNoO4P7sMPLTxp7cui5YS6wlk7lwdQJAJ690H/AAClttRdwnZAT2bm5b0nmRdt+UGfMURwMgTbPutCgmI10G3LMEHkxrSauP6IztCW/wCyqlmKsQpJIHQToNq6iLmGvKSoJABgDoBXlL8sv9zPPgMwvD1CKGUEgDf5n6k1eOG2vuL8qLC6VILpXQixXjOHILZZVUMCDPgDr9Jqz/y1MxXswTMRHPp86YsoiDtTDg6AsbrbWxLHq4ET/KW+VRJ1kFsquYDIFw1kd5pnLp+Np9InoKtThgtWzaskF8heTImNjA1yzoo8cx1rzCY4WhdvXfigZepJ7tsfQsfDwNUcK4kwuC+xzZ7l23qIjuK9ufCDoPCudtjYpsYsEFrBKBtZEdoJ3XPGbTbfXfnQqcPF28hZjoczNuci6vrvqoI8zTHEcJ7BLNwCEabVz928jss+ThQPMDrRFzD9nhySIe62VR0tqQWPkWIUfgNVJ1occ7FOMvO7/ti62nMMB8CxooH7oiPIV9M9lyhzG0QUBkECAYRBMciezk+JNfPeBYy3bbE4e6ctq8vcbfs8QASsD96Y9a3fst9ngmMR3T6ax/3GplgXIt4db7bGs3JWb6AIv1I+VLOMYgDEuwOltbj+pnJ9MtPfYm33TcPOGPmxZ4/KsYiG4XUkzddUJ5gXLgA+QP0rNRyHCEXEbUMQGzKApUzMKZIHoDHoa3uDwwbAorCfsiCDz/sA1k+J8HFrE4uwrFltOigneDl38pI9K33CLX+zqPEj5ggfUiteo8V94FFZMg+H79sDYFfohpPetB8ZbVvda8gbyMz+f1rUXLf2oHQj9RWT4y0XCRoyvP8AKsf5T86XRyCIXLRtXShmFvMN9JAYfOCPnWj43blF0920x5DULI+sUjdu1vKeZ7MnxYLlJ+Yn1raFrSOhvrNl0e3cPJVuApmPgJB8Bryq27ocvcfOsTazCekjUiZ3ifQ014G7K6nY5YIPht5yJFUe1fD2w+a0fhuEA/eXKCp8dD+dT4FiMqsDr/u+zUjWWC7HlBk1UswHSbyP8Tw1Ze4ASGIzbQFicw8R+R8KSYO0e0tT8F9J8hfWfoZrT4XFm2M24QlbikkBk/rB0J01ilXGMH2Vy2UYPbuOmRp8UUhtZDKQJmsYSd0W8wTNNwnhwVsVZ17t5Xtie6oceYBhlbmRBGmtI2sW4uodHX3RmJkTIUCYjK3Lmgo/FYZ2xmKQFWKraBkGCwNwAxB5A1n8RcYX7ZJUMjicu2jctBGjH0rSKsTdDFeLWI74Of4u6fe5/WvKEuXUBII1B18+ddWfZDwZ9ocF0rw1MVACuwR7FNSmXDoo0Nxix8ek+AAHyjnStjpT3jNvs7aqRroo8goz/WB8qx62aSKiZfitrtGtWx7q5nPkIUnzm4KOU5LV5gJNt7N8eQbsrseSsprlUSW5lcvkMysfqgonAwLiZvdYhHHVHIDfofSk1gB1Zw63bd7DvrmZjHVXCsrDyYk+BANKMdYF0Mq5gcMBbludtVEMfx6sAPvUZh52APa2rfZBp0bLmQsfNSCOpcdKhfvK/fjKxHZ3B4TI/UD8XhWWf+FmOfDghww964RHMEH8xlFfQMC+XAkdVUfMH+lYS5LFD17S56kgfqa2GKn9mtIDBZ1H9+U0SeCBp7OAJYu7aZh6BQB/mrAY2RbRgTme6kESDIIIiPGt3wlh2OIAGxuCOgAT8qx1w/aYEHndVvSQf0qI+4AV7r3Gxd1/fe4QTt7qyfXT51t/Z1pws/dafk6n8prJYvKovjchjc9GvZT9K0HsZdzYW8vMT9bf/wDNN5v7wGnQBiR9v66/4l/rWK4sv+03PxL9ZX+la7FYgDELOxLL85A+sVmPaJPtnIG4MeJUg1XQZIRw/DnNhjEZpHnBEfk3yp5xU3GtkooYJdgr8TotktcAHOASY8KCwJJGF1lYZhpBXW5oOo1B8KJ9k77vjkMjKl68wB59xFaPGIq9lPaEftOzNhrPxBXyW3+JrZQlUbxQyoPQgcqK9nsPFxC4gWhnuLpINkkgHzcqKN9ueFpayJbbKj4lGA5W8yNnA/dB1HQGOVDcLxTNiit7TtGTtNIFwEg+QDsomPv02/TQ1sJw13OzqR/vbRaP3lBnT+GlOEwTKcOFOZ7l1AgJMZ+2CKr67ZlnyNO8Zcy4q0/Lt7i+YLkx8moLEWcriNMuJDA9IyOD6b1KdMFg1HCwbpxV1u41y6oIB1XKpMCBqM7ss7aUjdO+ds6NMnWRG5nffejOG4nJZCx3mzMxmO8zEgeQBUHyFUNcknXvRW0E+SptcELmAzEtpqZ+eteVeLvhXlZ/hZFkK8Ar0V7XQItwlvM6L1OvkDr+Ypl7U3817KNkEepMn9PlVHBAA11zslr+ZmgflUOMj/aLv4z/AKfSK599RjWgZRRGEwpuHLMba9IIJ+gqpRpWj9ncDoZ95lDR0SdJ/EdfIDrVSeBxWRfczo5K+4FVVB3IkzPjIzetKuLtKtdA1tgMZ2nMFE9dX/KtdxzAxaZgNV7w9N/pNIvajBgYdyPja2kdQbin9BWb9KK5M/dtDOYGgtCP4mP9K0eL1/ZFHxMf/wBcfrQHtIwDOR8NtF+SA/8AcaL4kzK1lkiUtM2voKzl7SGEcGxQJxajbNeI8iErM8aWLnDwDlm0jz/7ZJP0p5gbQtYu7aHNB9bZB/yg+tIvaAxewf7mEUjpmywJ/wAVCVP74DgWcQuZbl4D4rJEeIMx5gxNan/w7v8AfvJyIUj5n9GrJ3k+0tcgWykncK/d16we76DrTj2QY2cTbU/Ej2z+O2TP+StKwT/kU40zfg/cY/xLbzT/ACk0NxnVsrCZzZTPultz4jbTy1FMltBuJrbOxuXEPkyXAPzpZjbuZUY+9ktsfkqt9Vn51HTxQIJ4UCEssQYWy5VuTKXEEeWVq72Zu9n2F3mTdPoxB/JapxbtbsXgT/u0W0n8xMetz6Uwt4AAWrc6IvnJFkwAOZJgAdSK14KWy320cXXsiN7jyPw2V/8AlSNbZIymS9vVG5uoglfxjcdYp5hOHvcxVuy4yvat3XuSZOZ2UaddBA8BTHF8FAS46f8ADc/yxqOhBnWp4HV5E/ECOzsuNf8AaXM+q1e+EN68ibTLN6WlU/OPrVXFoGFw+wm/dIA6Bxt8q03AMKGxzRslqD+Jtv8AI1Rygjli+7w0jcaUDcswdtetb7iOFEHSsfjLcGumLyU0qF+U11EZa6tCAZRXEV6K9ikxBmDuZbN4/eIUf4DH1YmvOKPmuZ/vojfyAH6g1G4sWiROU3ANYGoQk/mKgxlF6qSv8J7y/UuPSsIrLZXBdgLYJLP7iiW8fuqPM6eU1ovZS8bly6zbkLPTc6DwAgR4UhxAy27aDdgbjepKqPRV/mNMfZo3R2hsi2xgSrllzb+6wmPUUfI/g1162CCCJB3rLY3D9paS026X0TzAaQfVYNOOF8bS/mTK1u6nv2n94eIOzLruKBx6RcD+Oc/iS3cIP1A+VR1Gu0pGexVrPhb91hqbRI+UzUuPNoNY+zUDyN0E/RKYcRs5cHdQfDh2X5W4n6Ut4pgGv27mUwUw6XJ8rpLR4lA8VMleCGik3R+02sRP+/d9J0CBlW2PPLmY+dLOPCcQo/5dlV+ij9KK9qGVbODvW4DaZwDsVTp5K3yqOPUftD/9QjK3LVQwH8wpXlMGIcXblSOYkjr4x8g3moq5cfGIS7oPtEvelyDc/mNz5UTesxrtBpHftRcyjmAB5FjA9M0elapETNbxT7Pill+We2x8oA/rS98AB2wzEtbL5gdhb7RlIH4QA9Xe0F/OMPe5vYB8nA1+ulFYrL+1dskFbiEuvi4DKCOjdpE/uNWd0NbYj9ogFshE1DXCZ6hIWfVgD61seB4YNjLQYA5WZvKLRg+kz4b8qymJCmzfTV2TIqnkqB5aOZJJRT+Dxptj82bOrEENcMiZAFtZ+ebLHMkdavgqI44Lw5cScRimJBe8RadTqqW82q+bOZH7gong9y4qEvba4lwsSy6t3t8ycvTrXmC4gi4CzatjvlTbyzqGJh3PhmefNgOVN7d4IVS2AWGwnQAaZnPIT6mkaLCMBjrJuXcJZGoBuvGo7vaEknmNBWw9iL4Ny6zKR2t4LbYxlbJaMoDyeXYxz1iYMKfZ8A4jFX3j7HDIgPR7ss8egP8AirVcF4cpwmHVwDmY3CNRrcZnHkQCuvhI1o5Iihlj00rHcTs67Vs0sPEOZ1gHMSSI+LujvePPfeqhwoHcVtFlMwBtPyTSur6D/wCVDp9K6q7hUfMkqZFRWpnaqMwy+kWVTnkF0+twr/lymg0GhHUfUaj9R60w4k2S8REhALZHgECsPz9aAZIJEzGxHPxrJa/sphN23NtHkndD+6VMqB4FSCPUU59kk/3hjYAfrSnAak2ydLgAB6OPcPz08mNPPZBTFzTmARr0M1OsFLOS7j+E1XE2x9ra/mTmp9CaF4pfLKWTUFBl6ksf/hNOOIXMgCghc25bZVAlmPpp5kVlDeLC2O9lCsAoMSVIEn/EYkfD41hN5oaDMZiE7FizAB7ZAnnKH+tLF4o9oDJE3LFoEnWB3uXjmoT9kLsFGsjTTWPTTeRTXhHAu3PebKLa20MaknJMdBvVXlEvLM/hLAu3sLbbZrrKw5QEIP8AmimGHsLcwQE5rgZLc8wyDKG8z2ZHrRfEeGrhuIWyoi2LN26Nditsq3rIB/iq32Q4QyrdttMtas3xpsXBJH1eheBLdA/DML21u8jAC6BDA8rinceY/OshxG1DI3iv+Yf0+hr6Li+HG0f2i3ukdqo3ZJ94eK8x90npWQ41hxFwjUA5h5ZwQR6GqgElgHxaE4VRzsu0fhZO1X/KRUMLfzi0C4SVyAn3VysQWaNYACiPLzouxBN1G27Owx8BGUn5XD8qD4BbBBtsO8LhWeYZlIH/AOS2Br940v2QtkMPh8qNnWC4Vk10JL2xoec6z00nlWv9mMEt/EOLg7i9oSpjUsyKux2BQnzUUkv5T2NuJ72HKn7vdTtB65fyp/7I28rDEA6G92Ta/A6sZ/xva+Zoi72aRAMLw9kusFILLdChD8eWSST0EAn8QrT2stnDggE3GDZs3vM8xLfuqIPSIA31A4dbHa3Lx5m4eZgZoEDqTm84oj2usNZw5bTtb4CIJnISYCjr3iGJ5k9AKplCTh2HzYZhqO3a7iHImeyt9yzr0JW3A/fNfRWRVRBoIZEA03Byx5+FJ/ZPhoS3mIEMqKqkbWbelvT949/1XmKf37KauVXMBOaBm01335UViwRddt5cumh0Pga8U0biNFMnfaghWwkeV1eTXUAfIitEcNsZ71teTOoPlmE/Sqysf/YovhF9UvKzHKFzGSDEhGjXbeKJSwyEB4y8Xd2k992blzYnmKgiGZGp6TH+lQDCNNY6VbYNHahFlplbQypG/UeMcx4g0/sYe06tddmIMF8l10ggQxyggNPvQYOvOkj2QdCYIOjfdPQ+HUedPuEYAm00hCyt3kzae6JBInUiDrOkeNc8/v6KiKzb7RhkzG3mGVS5fSeswJgHly3q5VW44uNmkTFtdT3mLmT8I1UaxtRWNdFDIwFsWyWAbRUDxvGhUNMQYOYchUlxqZTlhgWMEPbErsuhadhzFQrci1oou2CpF1YTKZj3jDQrTsI1DEa+7vRnBcLd+1KXVX7XKZthgWVEB5gjWRA6VXh8fbb7N5XMCBmAAP4WBKk+EzRS51wt1UJ7UPE85ZlWfUGZ/pVJAJfatbpuhbhR3Nkoptqy6XLoBkFjBhTTrhXEFd8NiBorobFwDYGCU8gGzejClRwdu1jbazpbTM7GTmuBDl9S15SPw+tXYzhos3VYEpZvEZXUnLYv6FSQDBQkDTl8qWbEvJdZx7Jj8jSF1QeR1Vj5wKzntJhgj4hFBChWyxsAyzlPRdTHjA6VovaHBvb+1uQ5CgC4oiHnu9ouwPIMND0Bq3AWVvX7zFcyvZUQdiXQaHy/SroGrPn7kftEH4rISOUm2hWfWqsKmW/fTWcnaj72e2Q7AeMq8GreIYNgly/B+yuWk8DGHQuJ695fQHxgzHsExuGv/BciekOIb0JLH1qdff5I4D/aDBPauq7DQguGEZW7hyssbTmUkcj4VovYU2rmFa0TDgsWHMq3usvkMo8CBSEW2xTYTDkzkz23IO1m0ygs2shiFUDzWmfEuCtYcXsMx7uoHxL4fvLy8qpLGC75G3D8Ll7UmSVYrlEe8ASY16uSJOxqniOEuY3FIbuUWMMAcgMlnOneI0GbWVBMKo2zUqscUYwVOR7ki/oIEv3bq6zpmZeekE6LWqwaFLYVUBy9GhzO85hDnTcsKa8FWN8ONKniRKP4ow/lNUcOxiXJVSQ6+8jDK6+JU6x4iQaJvTlbyP5VpwItwtgnc90AR18v9agRRGBuQIaqXqksElVdXV1Az4/Jkx7wiV+8I5eY2PXSmOAMLfb7tk6jnnZEUjzDfnQmMtZGkfCB622gg/wkj5muuAhFLH3oWAdEViWtqevej5iudzyvkxTpg5QEzGvUaH51ZbcrHMT4BgeWnP0+VSNlwJymOugH9+VWZ9BAAj116z/QCtG0/aUXW9QI6mmvC8YbRc/eXLtoGg9m3zzqfSs+2LAOhUsfeAmCf/l+e1H2lR0BZizS0IdF92fd56rrPhUSlj5GmP8AEYjDK8tcR5Xs84OcBgAXzFZCnKfDTzqb3kfN3YEndCPoR47mKUNctm6UQAI7ZrYAAykSQQI0nvID0E8hTS6y2l17i7nUASeZZyM3nzrOPNF2R/8ALLbaG2sHfSPyr3B4R7VwDtHCtsT3h+6GzdDpP7y15guO2YmXYA6sLbZfnt8jTexxDD3VyC4ktoAxytPKA0a7Voh4B+E4Jg+IuXBme5ddARplRJtqAvSVZvHToKOXhiXkuWzca6hEOvdWOcQFmRMg+FHJhWVEgwZOY5QZaSxgae835ir7Ngqgks0iRAHd6gGOXnVKOQbMhhbF0NcweIuE9z7Euoi5bGxDCDnURIk8jtSjBYy7hLhVgGVTqv5FT5VtuMYJr1vK6kFWDW7iwLlth8Q8R8iNCDSqzhkvMUxKqL6pOZWYLeUbugnx7yfCT01oqhCThmG/acPctoFOfEXC6kakd1FIO0hbZrKcZwL2rVyw5m5hLgyGCC1tjKN4iAPIzX0z2U4GyW7bl2R2SSq6g5iXlueaWPShPbng7d3EEyCpsXiBvbdhkY6fAx36P4USjiyWuDPexWNcX79xLZcMqzb1Lm0czzb6sT3so1IAiYitVfKXLLXLZDiI8Qx0hhvmB+HedKz3/hjhy1y7bJykWUE81e1ddVI8QH+RjatXjuHs9wMCtu/m77Kp1yQTnGbLcBBBWRImARrSinQ4sCxHALDZZUgj4hoxnees9DRPA1b7S2TPYuUzH4lgFD5lSPlTG1hM8FnIkfDAE8xJkg+HSqrXDblt2Nu9q0GLqKytpsWTKwOgEkt5VSRV0W4nALdA1KuvuXF0ZD1HUdRsa6ziW79q5AuhTBju3BGjKOo5r8qjZx+Ui3eXsmJ7kkG256W7kCT+6wDeBqPHrBKZxobZLAxqnj4gc1PKfIjwrQhhbmBmABjWNR84rxWBLAbrAI6SAR8wQanwfEi6gcaHZl3ysNx/TqCKowqS164fjuGPwoBbH1UmrWlQj2vKnFdTGfH8XjEYAKGLA5IfSEgkMAhGhOkEmDpyoW3i4zZkUsF7oIJBYNE6nUgwIOmkmrkssy3GRYcEiJBLCQSV6MQCI2oThjB2t3o0dgsHqQoMjrHLqa4zAKvMW7xuOSwBMc+mkxAnwH6D2u8ZOoH35APkROnjEHrU8BhgLYNxgF0Qc5gaAAbwNSPIc5qy1bXUamTJzbnz5choNK1jG0UlZ2GVixLkb90ACANdmG5gx5CjbGYqpgCXHeBIM5d42j+niRUZEqogkgmPAR9ZI+p5VW5WCJOUadYBkiY8RFKeCqoKwLK5ZlzALqzad0FoSNdAF7MaSZmBRHFLJd0ud1gVmSQUDjRhPNjvBiJEUpwGYllGUgSS3wwIGY7DKAF88yjc0+waZ0KwzxDJmMFhOVtJmIIJEQPE1kyl4KOHYnDgg3lFxhzZlIH4UMKo9K1mBvYfE2yjWS6fugd3xBUypHUVl/23KRbNsBtocgIx+WhMciK8vB7DC4tq7abkQQR4hXBMjwKz41qnQGr4XmsO1oXWcFcyZo0K6qWAHd2APIkTrNEYj2jFlAbrKN4yjNmOpAAmRoQPDWayXFOKtcWy+ZzmzM3aGG7Ne6ucrsM2bz0rl7NlSbgY5gHPd7yE5yvztnT94c6zfVcXgLwMcOt/GhrrwI7kRqqNowtawHAzEsZ2FOuKYFGAlrkr3gSQCCNMyZVAB8t+dLOBJdt2FuKCoZS5iCDmJOonQa1bf4jddYlVHVlBc+KKNI5yZ5aVrGks7YIacL4hlYW7xUk6JdEBLhPI8ku/u7N8JOoD7EWFuW2R1zIylWEbqRB+lYG5ew6qReud4jQOzNOv3Bp9KHtY1DMW3YDYqmIUkc+8sHyO9aRk1hgwfhli9hMc+WSyBy4++v2ZmOciW9fCvo9q6t3K6HfL0nvaiaweG4iBfW8pbRCrJdd80ErHZu4HeAU6MTvvWlwlpZF6w0K+rKIgldjBHdO4Iog8UIbhIkbfmP73qvE4tFUlpIA1joBJOmlKVxwuuLiMSCcjDmpnukjl/qKYX8KMjB8ozAiSdpHICqGJ8binuoclrNbZQSrEuH7oaANw4B+COomKqw/GWRTZud4GOzdn+AsAwZiNSBIDGNRDQdSFg+PtbsMgAzgoASICnsrYJGp2II+dQt2GvAsxDsZIyq0AneCFCAkhRoTtXO+5R7rBFnBOOrba6G7QAkhUt6l2tkAd6JgoyktIAyk1IcafIFttlUe8wy9o2upTMWIWZ+0MDypLfU5ywEdxVaJAjKoO3IiAesa064Rwo3GMkZFjN0J5DQTsN+Q03qF1JN1ElZLRg7x17G7rr72IP1D611MLlmCQLV2J0i7pHh3tq6r/ABsqj572QRmEEfENZMSABPMCZB6GhbmG7oywGNzNlH/NACuPDUZqZYEt2io0sAO6GWCCJiAeXIg+FA4YBMwPwFiD+JQv6TWdVIjtBWsjMMuyrkUnpMnKOrHUnyHKBIWhPeBYRO4/LQRRNjCu8QpgmJgwKi9jMQqjSZMiO6PvdJMDXrXXpUCIWrRkaImmmgnXXXu77fKj8B9m57sswyhQJ2MiQRHPnyqoJrqZJ1mmeCyqEaJZGJ8T3SsR5NIjmB1msupHBaFuA4effyF1X3lhonSOa6yeR+etMWxDmLge26A9mAAlt0L90CMpEbazynSo3L4s3HMgNm+KIJVFa4smDBLQviI50Pi7CWXLkZiiyBACuSDkIGwAGYkH7sc6xQtFuKvvcBDuGMd1YgKZG+UECdYB+YpjhMf2aKuZbiOoFy28wjxrlIGomYilOAw9xzMGFksR73anUlR8RXaPBqKxNlQpJAyqZuQB3G0zc9hnmPOjukhJspx9sOVRShWMi94iSniSJjeNdzO+scGFh7bggOpGpkZgQRG8GV8PAGgmut2jAaXFd00ClSIBOUN1HeHWqMBjVLzdgd3VzOrRlQwNNQdQeYkUqwF5G+K4leRABcZRGgiVB6KGI5iIP1qtOKdupa7nOSZZBkQwBJ93QneI8zVeHGZVLMH6KdQRGkxq2+8dK94fdNpzl0zEkjU7iDPUgT4xEzyuKdZYUwpDkAe3bdAw0ebZDdZJEA8o0ogcQuCZkHqAIHnBIFV28NBK9orE/AQOzZYBi4BrI2zEyIGtQufZ62yyIO6UYK5tsdg06tbPJga0inEeUXz2YzMWFw6qyusR0I5g+dN+AcSUtEhC0lk+AuPiUHQFhuPDnNZlGe2CGUMhIgqpzWyZJAUmcp10BPlT4cIF20rW2W4kTnVRnTz17ydQdRymttiB7waxecC4RrAbQwm4AGuaAeWgjetPZW9cSRoxGjXMvPYqoG2s1meDDLiNRAQgMd11O6zyiT/YrS4q/NrIHHeOSVOoUk5o6dyQCOooZRVwfApJ7Je3y6dreYhJkzkUAzqSc0DQjUitBiEY2yrhcpGuSQQJ3AI1il+GxIUAKIUbAeVT4tjLnYP2ShmKmM0kbHXQGfLr0pVUWFGTtcP9ySJdwiCd2AAbfXQZRPUGtPieAAQ+HhLyDl/xI3Djx1HqIggEI/Zrh1x8ty6SgtzlQv353O/UGeprUGyoHeVWTnKgOs7Eld1/eGo311jPo9PF0EsMCXFIRObLPwkajwPiK6iG4WZP2l4eHaD9Vn511a1ILPkFnHsGzOS/mdR4g9aufEBlciCWbYjUIo3I2kzGnQ0uqS0S6MZOxd2KDsHiSquddBoDqvvgSVOh0J0o3HpEqDBUAukkgSAe6TrC/dJMa70oLaH+/H9KZcWc/tNxgd3LKR0bvLHoRQ+mm7JKrTGdd+R5Hw860WH+zsByJOXOqjnJi3Pmylz4IlJsPhg7IohVub9F+96CJHmKZNi+6oEsCWIHPKDkQR5KT60mm1Q0L8a2W6piJObVRuVAMA7ghD517duuUW0pDaBDHxKHJQt93OOU7R6F4/F9ouXs9RqTv3ZE9SSdtuZ6VHB20uiM2ZdHYAwouHMbnaCA57oygkaDaIrClHCBuySp2VpzmGXLmLCGeZ72Rvd7zEaCfWoYXi6glisdoYdX2JC5SSAdjAnb1iKXcaUgAEzlkmCILHuqdNwoEjl3R6T4ObX7NeN1nBdltqixLiFcQM2wzAkk+vKsoru/gE+CjHZQzwsDu6STkyzlAJ+JZTXmFqi+O+vaAKftBc10J0C7a/Dp50RibLBgAJZTkJ3KqACGAOhOUEfw+hDuXiSXEwWgkjUTt6kADn8VXIC8KUgLKDdBoSOYExtAHjuNdKKxNwBg3bKWBlc+QNoZAGWCfrULdmZKKAdIMsCGJHu6wAAToNTNMrPB1y90ZW3kTM9TWkY2gRRwnFh9FhWMljA010AB35aURjm2+IwQw5OpjMv6+BA8aFbBdpIIXOrCQRI1nvDmBowkGdvCr7bN/urhYHcKWJDeNtjqw6g6+e1axaexsKw9pr9s2071xVnOzmWT3rcDr3QD4jxo21gbttRcQ5Lbe8RP2ZjRiImDImJ69aW3LDWmQgEA7b7HU/UA/wARrQ8PuWxbyuHBAjMCZIjYg6bRTSYJCm5gbtsFwytLEtHU6gnwPUVbgsWCYiDz8PKi79tgMwPdIgxHrIBIGuv9KBFnv5uZ+lVsY8wRlvrTu2Zieo5mD6VmbLLGsz4RFeYm72YzNIH130jxpDNLawqjtCFAZt2jVgFAWTzgCPSrLxAAYSIGsc156bHr6UiXEsv/ABM3KBP/AHCpWePWz3CwnUd4FfrsapLBLLl4rdjRRHLQ7fOuq7D31CqImABMjp511Aj4/UhUQKsWrok6r+0LRPIQPIbfLaqhVlqigDcKxXbx+og/SnvDwoQZtB0E6+Z5+VI7JineBv6aKJOkk1LRSDbd1FYhFlm2UZRtqSSdgCZJPhvVeOVrtxAOzzFGKlAxkqyES5jNqBsIpZh2zEsdjqfLdAfALr5s1X4jHMxVhskqzayVYCQAOWizrtPjWElY7E/H21t2swLFgrdEIkRtIIBbuxv6Utw1rO1tgYXONDlkqCdRzybiZ3O1W+0VztLtsaKoBJyjKBbVSNhtpI05mr8DYdoFxQhYKoA3VbjeWhCDQcgorGMeTPkpJuvcuNt2sNbGbvEBjBgqQFK5zOteYq4Et6nuDeI7zc9IEETruARoTT3jBftLbLKE9yyFiFVRBjwURH4aTYyyH7gDAZCLbQMoAJAJJM5mYN569KtxsteCqziVGsdz3XPQDmYIMgakcwK1vD2a1mJ74A+I/DzI03HTWdI31U4XhFhcGt63M9pbVwWJgE5IE7LFwn18Kd+zWDFzC2iWOZJttsdbbFJ+QFXBVgfILeRRdtNzPc02II+hmPlTDFYNXWG2OoO5B6iNjI0qu7hghtW2GgvA5uYQAsAB5DL6UzwyGSAoOkwZBI8I51oldoZmXvNPZPPaIw12zJtMcjG/+tHq2lVe1CxkvZgxtyxAmQnxqZ12k+lE4hu6vdXYQyncRz5TTj4EVi8QCATB3FeA1S92PyHiaAvcS5bHX586tILG/bAb0Fj+LKFOVC2xH3pBB0pddv5xLMJ2jWQOvSuGHGXMXUDlqMwH4f0mapRS2S5eAnE47K2ZWkGCJjMp35aTM9Zql7Fy53zu5BH70mJHLegnuaZZkAz4f19KgMSwC9490yNdj4dKuvBNh7YdgYNppGhiYmurwcYxH/Mb6V1GQwJFFTC16q1cqVIyoLrXrofhIBnWROlEKte5aACcM+07bH/SmeHESJ/vkaTo1FC7oPDT0pNDsudCBAGu/wCSoPItr/CaLtWITL569ddSfPWhcLdkyfvf5VgfzMflR126MrR90/kaxUdjQg/Z+2uRt9iNv3nZgB/EE9JozCvmxWZthdJ9ETKPyufKveADVz+7aX5WwSP5hQtgEKz87nasPItC/V3+YrKvSiQ53Nx7esHskVfxXSWJ9FJPrRHtMUFxLdsRFtAsA6AE5Sx8vmfWh7axiky+6hMeYtZQfIR+dWcXcqRLZiwLbRGSTH1FU1gonglbsHQqAMRhi69C6jtU9ZzD0FNvZaVt3dRlF+6ec6hW0M+JoBDFvBKZIXJPTVAv6/KruA4odiyw0u9wg5Tl2CzO3wVUdjGHD07S52rTpOUctdPpoPnTXGiAHmGX6+HnSzAXgFXTlqZqOOxOc76KVEeZ1PyrRAVYqz+0OQiwsQ0neep6mkqpCWVDCTaQsSTAOQTJjqK1bXwIjQDlSnh2HVGRxp9kAfxQJ+etHIMT8SwLogaGIO5Go8wRy5a60mvbn+zW8YqJiBO6/C3UEfrWHxaAOwUGATHMxPhWkWRJAuaisPYBGbPa65WYgn6frUsFaVgZAJHI6AjwI2NSwZUo6MsiZBHvKevivWqbEeK4KZsoBlt/cIjYa6MKAs4kKQ0jyIzAg+FK+KXGyMMwyhhI5noRpPKgbF8qNOe+lS5UUo2aA3F6j8vpXVnv2nz+de0vyB2fJp0WrlWq1qyaYiYFeE14WqANMC5BVsVXbqyaYHuFPdHm5+dw/wBKLRtI66fPSgbJ1P8Ae5LfrV4as4rAHnBG+z8SR8xbRf8AtNW45dVCjZQAP/dX9BXloRt1J+Zk1NRN1Z2Ckn0Ij6/lUSjUaGHugDrG6pBPUsZ/Qn1pXxp5Zx922FHncf8Aon1o7D3plvvGfTZfoB86AvjNfC8s+dvw21Cj+afnScfTQMOxrkBR/wBRAojkD/8AdWYf7NAg5DU9TzPzoPGXZu2x93M59BA+pqfbAgNsCJ1/WrSyBeMQdqil4685OtUC5DQdokaab9Zq3ByGI5EAgkdNCIHPY+tUBN8U9RXFv0NHZR1/KrVtClYxRdxjwdDSmzdhp6gj51oscBkaOhrLC5BBqokyI5iDpULhjbep41oYx0qLtIqxCTiIlqBajMadTQD1lLZrHRGa6vJ868pDNqtSJrq6rMjwV6ldXVQF4qwV1dQBw39KsFdXUuALFqDHS55ovppp9TXV1RIC4GgOFse0b/07f1kn5nWva6h7QMtsGbt08wEA8tT+dXE96ZO3Uxv02rq6iOgPEOtXg6etdXU2MsVzO9TFwzE9fzFdXVLGDXmMUgu866urSBMirEHbyqIaurqoQpxm/wDfhQD11dWT2aR0Qrq6upDP/9k="/>
          <p:cNvSpPr>
            <a:spLocks noChangeAspect="1" noChangeArrowheads="1"/>
          </p:cNvSpPr>
          <p:nvPr/>
        </p:nvSpPr>
        <p:spPr bwMode="auto">
          <a:xfrm>
            <a:off x="6372200" y="4680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540036"/>
            <a:ext cx="3034680" cy="4051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flipH="1">
            <a:off x="864518" y="461620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afleggen</a:t>
            </a:r>
          </a:p>
        </p:txBody>
      </p:sp>
    </p:spTree>
    <p:extLst>
      <p:ext uri="{BB962C8B-B14F-4D97-AF65-F5344CB8AC3E}">
        <p14:creationId xmlns:p14="http://schemas.microsoft.com/office/powerpoint/2010/main" val="315489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Scheuren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" y="4293096"/>
            <a:ext cx="371409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9175"/>
            <a:ext cx="3024336" cy="25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23" y="2348880"/>
            <a:ext cx="2872643" cy="383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594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123</Words>
  <Application>Microsoft Office PowerPoint</Application>
  <PresentationFormat>Diavoorstelling (4:3)</PresentationFormat>
  <Paragraphs>42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Calibri</vt:lpstr>
      <vt:lpstr>Kantoorthema</vt:lpstr>
      <vt:lpstr>Vermeerderen</vt:lpstr>
      <vt:lpstr>Generatief vermeerderen= geslachtelijke vermeerdering</vt:lpstr>
      <vt:lpstr>Zaaien</vt:lpstr>
      <vt:lpstr>Vegetatief vermeerderen (ongeslachtelijke vermeerdering)</vt:lpstr>
      <vt:lpstr>Stekken</vt:lpstr>
      <vt:lpstr>Stekken </vt:lpstr>
      <vt:lpstr>Bladstek:</vt:lpstr>
      <vt:lpstr>Uitlopers  </vt:lpstr>
      <vt:lpstr>Scheuren </vt:lpstr>
      <vt:lpstr>Marcotteren  </vt:lpstr>
      <vt:lpstr>Enten </vt:lpstr>
      <vt:lpstr>Weefselkweek plantendelen op voedingsbodem</vt:lpstr>
      <vt:lpstr>Vermeerderen van planten met een decoratieve waarde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Opdracht: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Vermeerderen</dc:title>
  <dc:creator>Jacqueline de Wit</dc:creator>
  <cp:lastModifiedBy>Jacintha Westerink</cp:lastModifiedBy>
  <cp:revision>26</cp:revision>
  <dcterms:created xsi:type="dcterms:W3CDTF">2014-11-07T07:55:36Z</dcterms:created>
  <dcterms:modified xsi:type="dcterms:W3CDTF">2021-03-24T18:28:24Z</dcterms:modified>
</cp:coreProperties>
</file>